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4.xml" ContentType="application/vnd.openxmlformats-officedocument.drawingml.chart+xml"/>
  <Override PartName="/ppt/theme/themeOverride13.xml" ContentType="application/vnd.openxmlformats-officedocument.themeOverride+xml"/>
  <Override PartName="/ppt/drawings/drawing1.xml" ContentType="application/vnd.openxmlformats-officedocument.drawingml.chartshapes+xml"/>
  <Override PartName="/ppt/charts/chart15.xml" ContentType="application/vnd.openxmlformats-officedocument.drawingml.chart+xml"/>
  <Override PartName="/ppt/theme/themeOverride14.xml" ContentType="application/vnd.openxmlformats-officedocument.themeOverride+xml"/>
  <Override PartName="/ppt/drawings/drawing2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theme/themeOverride15.xml" ContentType="application/vnd.openxmlformats-officedocument.themeOverr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18.xml" ContentType="application/vnd.openxmlformats-officedocument.drawingml.chart+xml"/>
  <Override PartName="/ppt/theme/themeOverride16.xml" ContentType="application/vnd.openxmlformats-officedocument.themeOverride+xml"/>
  <Override PartName="/ppt/charts/chart19.xml" ContentType="application/vnd.openxmlformats-officedocument.drawingml.chart+xml"/>
  <Override PartName="/ppt/theme/themeOverride17.xml" ContentType="application/vnd.openxmlformats-officedocument.themeOverride+xml"/>
  <Override PartName="/ppt/drawings/drawing4.xml" ContentType="application/vnd.openxmlformats-officedocument.drawingml.chartshapes+xml"/>
  <Override PartName="/ppt/charts/chart20.xml" ContentType="application/vnd.openxmlformats-officedocument.drawingml.chart+xml"/>
  <Override PartName="/ppt/theme/themeOverride18.xml" ContentType="application/vnd.openxmlformats-officedocument.themeOverride+xml"/>
  <Override PartName="/ppt/drawings/drawing5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theme/themeOverride19.xml" ContentType="application/vnd.openxmlformats-officedocument.themeOverride+xml"/>
  <Override PartName="/ppt/drawings/drawing6.xml" ContentType="application/vnd.openxmlformats-officedocument.drawingml.chartshapes+xml"/>
  <Override PartName="/ppt/charts/chart23.xml" ContentType="application/vnd.openxmlformats-officedocument.drawingml.chart+xml"/>
  <Override PartName="/ppt/theme/themeOverride20.xml" ContentType="application/vnd.openxmlformats-officedocument.themeOverride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</p:sldMasterIdLst>
  <p:notesMasterIdLst>
    <p:notesMasterId r:id="rId15"/>
  </p:notesMasterIdLst>
  <p:sldIdLst>
    <p:sldId id="256" r:id="rId2"/>
    <p:sldId id="258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2A04"/>
    <a:srgbClr val="FFFFFF"/>
    <a:srgbClr val="0A4475"/>
    <a:srgbClr val="005DB0"/>
    <a:srgbClr val="1B1F2D"/>
    <a:srgbClr val="0CD0EA"/>
    <a:srgbClr val="00D1CC"/>
    <a:srgbClr val="088A9C"/>
    <a:srgbClr val="66FFFF"/>
    <a:srgbClr val="0334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59D06B9-3FF1-4988-B510-0D2CEF99998A}">
  <a:tblStyle styleId="{559D06B9-3FF1-4988-B510-0D2CEF99998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2C770D-E34C-40FB-946D-1DC3445E70B0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ya.bm\Desktop\TB-Mensuel%20%2002\Donn&#233;es%2002_2025.xls%20MAJ%20%2022%20-05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ya.bm\Desktop\TB-Mensuel%20%2002\Donn&#233;es%2002_2025.xls%20MAJ%20%2022%20-05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ya.bm\Desktop\TB-Mensuel%20%2002\Donn&#233;es%2002_2025.xls%20MAJ%20%2022%20-05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ya.bm\Desktop\TB-Mensuel%20%2002\Donn&#233;es%2002_2025.xls%20MAJ%20%2022%20-05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ya.bm\Desktop\TB-Mensuel%20%2002\Donn&#233;es%2002_2025.xls%20MAJ%20%2022%20-05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alya.bm\Desktop\TB-Mensuel%20%2002\Donn&#233;es%2002_2025.xls%20MAJ%20%2022%20-05.xls" TargetMode="External"/><Relationship Id="rId1" Type="http://schemas.openxmlformats.org/officeDocument/2006/relationships/themeOverride" Target="../theme/themeOverrid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alya.bm\Desktop\TB-Mensuel%20%2002\Donn&#233;es%2002_2025.xls%20MAJ%20%2022%20-05.xls" TargetMode="External"/><Relationship Id="rId1" Type="http://schemas.openxmlformats.org/officeDocument/2006/relationships/themeOverride" Target="../theme/themeOverride14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ya.bm\Desktop\TB-Mensuel%20%2002\Donn&#233;es%2002_2025.xls%20MAJ%20%2022%20-05.xls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alya.bm\Desktop\TB-Mensuel%20%2002\Donn&#233;es%2002_2025.xls%20MAJ%20%2022%20-05.xls" TargetMode="External"/><Relationship Id="rId1" Type="http://schemas.openxmlformats.org/officeDocument/2006/relationships/themeOverride" Target="../theme/themeOverride15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ya.bm\Desktop\TB-Mensuel%20%2002\Donn&#233;es%2002_2025.xls%20MAJ%20%2022%20-05.xls" TargetMode="External"/><Relationship Id="rId1" Type="http://schemas.openxmlformats.org/officeDocument/2006/relationships/themeOverride" Target="../theme/themeOverride1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Users\alya.bm\Desktop\TB-Mensuel%20%2002\Donn&#233;es%2002_2025.xls%20MAJ%20%2022%20-05.xls" TargetMode="External"/><Relationship Id="rId1" Type="http://schemas.openxmlformats.org/officeDocument/2006/relationships/themeOverride" Target="../theme/themeOverride17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ya.bm\Desktop\TB-Mensuel%20%2002\Donn&#233;es%2002_2025.xls%20MAJ%20%2022%20-05.xls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Users\alya.bm\Desktop\TB-Mensuel%20%2002\Donn&#233;es%2002_2025.xls%20MAJ%20%2022%20-05.xls" TargetMode="External"/><Relationship Id="rId1" Type="http://schemas.openxmlformats.org/officeDocument/2006/relationships/themeOverride" Target="../theme/themeOverride18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ya.bm\Desktop\TB-Mensuel%20%2002\Donn&#233;es%2002_2025.xls%20MAJ%20%2022%20-05.xls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C:\Users\alya.bm\Desktop\TB-Mensuel%20%2002\Donn&#233;es%2002_2025.xls%20MAJ%20%2022%20-05.xls" TargetMode="External"/><Relationship Id="rId1" Type="http://schemas.openxmlformats.org/officeDocument/2006/relationships/themeOverride" Target="../theme/themeOverride19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C:\Users\alya.bm\Desktop\TB-Mensuel%20%2002\Donn&#233;es%2002_2025.xls%20MAJ%20%2022%20-05.xls" TargetMode="External"/><Relationship Id="rId1" Type="http://schemas.openxmlformats.org/officeDocument/2006/relationships/themeOverride" Target="../theme/themeOverride20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ya.bm\Desktop\TB-Mensuel%20%2002\Donn&#233;es%2002_2025.xls%20MAJ%20%2022%20-05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ya.bm\Desktop\TB-Mensuel%20%2002\Donn&#233;es%2002_2025.xls%20MAJ%20%2022%20-05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ya.bm\Desktop\TB-Mensuel%20%2002\Donn&#233;es%2002_2025.xls%20MAJ%20%2022%20-05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ya.bm\Desktop\TB-Mensuel%20%2002\Donn&#233;es%2002_2025.xls%20MAJ%20%2022%20-05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ya.bm\Desktop\TB-Mensuel%20%2002\Donn&#233;es%2002_2025.xls%20MAJ%20%2022%20-05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ya.bm\Desktop\TB-Mensuel%20%2002\Donn&#233;es%2002_2025.xls%20MAJ%20%2022%20-05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ya.bm\Desktop\TB-Mensuel%20%2002\Donn&#233;es%2002_2025.xls%20MAJ%20%2022%20-05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0363048273008861E-2"/>
          <c:y val="0.11379444444444442"/>
          <c:w val="0.92169247011984301"/>
          <c:h val="0.63538888888888878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Données!$A$431</c:f>
              <c:strCache>
                <c:ptCount val="1"/>
                <c:pt idx="0">
                  <c:v>M2M</c:v>
                </c:pt>
              </c:strCache>
            </c:strRef>
          </c:tx>
          <c:spPr>
            <a:solidFill>
              <a:srgbClr val="333956">
                <a:lumMod val="20000"/>
                <a:lumOff val="80000"/>
              </a:srgbClr>
            </a:solidFill>
          </c:spPr>
          <c:invertIfNegative val="0"/>
          <c:dLbls>
            <c:dLbl>
              <c:idx val="0"/>
              <c:layout>
                <c:manualLayout>
                  <c:x val="-6.8305813152314083E-3"/>
                  <c:y val="1.2503131944187689E-2"/>
                </c:manualLayout>
              </c:layout>
              <c:spPr>
                <a:solidFill>
                  <a:srgbClr val="95A39D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2C-42C9-AB97-E05B144033FE}"/>
                </c:ext>
              </c:extLst>
            </c:dLbl>
            <c:dLbl>
              <c:idx val="12"/>
              <c:layout>
                <c:manualLayout>
                  <c:x val="-1.361933946203609E-3"/>
                  <c:y val="1.6692749087115245E-2"/>
                </c:manualLayout>
              </c:layout>
              <c:spPr>
                <a:solidFill>
                  <a:srgbClr val="95A39D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2C-42C9-AB97-E05B144033FE}"/>
                </c:ext>
              </c:extLst>
            </c:dLbl>
            <c:dLbl>
              <c:idx val="24"/>
              <c:layout>
                <c:manualLayout>
                  <c:x val="-2.723867892407218E-3"/>
                  <c:y val="1.0383349968577871E-2"/>
                </c:manualLayout>
              </c:layout>
              <c:spPr>
                <a:solidFill>
                  <a:srgbClr val="95A39D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2C-42C9-AB97-E05B144033FE}"/>
                </c:ext>
              </c:extLst>
            </c:dLbl>
            <c:spPr>
              <a:solidFill>
                <a:srgbClr val="95A39D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>
                    <a:latin typeface="Philosopher" panose="02000503000000020004" pitchFamily="2" charset="0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Données!$C$401:$AA$401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Données!$C$432:$AA$432</c:f>
              <c:numCache>
                <c:formatCode>#,##0</c:formatCode>
                <c:ptCount val="25"/>
                <c:pt idx="0">
                  <c:v>143233</c:v>
                </c:pt>
                <c:pt idx="1">
                  <c:v>143848</c:v>
                </c:pt>
                <c:pt idx="2">
                  <c:v>143932</c:v>
                </c:pt>
                <c:pt idx="3">
                  <c:v>147159</c:v>
                </c:pt>
                <c:pt idx="4">
                  <c:v>148335</c:v>
                </c:pt>
                <c:pt idx="5">
                  <c:v>149512</c:v>
                </c:pt>
                <c:pt idx="6">
                  <c:v>150709</c:v>
                </c:pt>
                <c:pt idx="7">
                  <c:v>151961</c:v>
                </c:pt>
                <c:pt idx="8">
                  <c:v>151533</c:v>
                </c:pt>
                <c:pt idx="9">
                  <c:v>152716</c:v>
                </c:pt>
                <c:pt idx="10">
                  <c:v>153736</c:v>
                </c:pt>
                <c:pt idx="11">
                  <c:v>155035</c:v>
                </c:pt>
                <c:pt idx="12">
                  <c:v>155280</c:v>
                </c:pt>
                <c:pt idx="13">
                  <c:v>155053</c:v>
                </c:pt>
                <c:pt idx="14">
                  <c:v>155400</c:v>
                </c:pt>
                <c:pt idx="15">
                  <c:v>156427</c:v>
                </c:pt>
                <c:pt idx="16">
                  <c:v>158665</c:v>
                </c:pt>
                <c:pt idx="17">
                  <c:v>159871</c:v>
                </c:pt>
                <c:pt idx="18">
                  <c:v>161321</c:v>
                </c:pt>
                <c:pt idx="19">
                  <c:v>163542</c:v>
                </c:pt>
                <c:pt idx="20">
                  <c:v>162162</c:v>
                </c:pt>
                <c:pt idx="21">
                  <c:v>163711</c:v>
                </c:pt>
                <c:pt idx="22">
                  <c:v>164892</c:v>
                </c:pt>
                <c:pt idx="23">
                  <c:v>166090</c:v>
                </c:pt>
                <c:pt idx="24">
                  <c:v>167638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2C-42C9-AB97-E05B144033FE}"/>
            </c:ext>
          </c:extLst>
        </c:ser>
        <c:ser>
          <c:idx val="1"/>
          <c:order val="1"/>
          <c:tx>
            <c:strRef>
              <c:f>Données!$A$419</c:f>
              <c:strCache>
                <c:ptCount val="1"/>
                <c:pt idx="0">
                  <c:v>Clé 3G/4G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6.7369977909105796E-18"/>
                  <c:y val="-7.4255555555555561E-2"/>
                </c:manualLayout>
              </c:layout>
              <c:spPr>
                <a:solidFill>
                  <a:srgbClr val="C4C400"/>
                </a:solidFill>
              </c:spPr>
              <c:txPr>
                <a:bodyPr anchorCtr="0"/>
                <a:lstStyle/>
                <a:p>
                  <a:pPr algn="ctr">
                    <a:defRPr lang="en-US" sz="800" b="0" i="0" u="none" strike="noStrike" kern="1200" baseline="0">
                      <a:solidFill>
                        <a:schemeClr val="bg2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2C-42C9-AB97-E05B144033FE}"/>
                </c:ext>
              </c:extLst>
            </c:dLbl>
            <c:dLbl>
              <c:idx val="12"/>
              <c:layout>
                <c:manualLayout>
                  <c:x val="0"/>
                  <c:y val="-0.10280069444444444"/>
                </c:manualLayout>
              </c:layout>
              <c:spPr>
                <a:solidFill>
                  <a:srgbClr val="C4C400"/>
                </a:solidFill>
              </c:spPr>
              <c:txPr>
                <a:bodyPr anchorCtr="0"/>
                <a:lstStyle/>
                <a:p>
                  <a:pPr algn="ctr">
                    <a:defRPr lang="en-US" sz="800" b="0" i="0" u="none" strike="noStrike" kern="1200" baseline="0">
                      <a:solidFill>
                        <a:schemeClr val="bg2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2C-42C9-AB97-E05B144033FE}"/>
                </c:ext>
              </c:extLst>
            </c:dLbl>
            <c:dLbl>
              <c:idx val="24"/>
              <c:layout>
                <c:manualLayout>
                  <c:x val="-5.8796296296297372E-3"/>
                  <c:y val="-9.3508333333333332E-2"/>
                </c:manualLayout>
              </c:layout>
              <c:spPr>
                <a:solidFill>
                  <a:srgbClr val="C4C400"/>
                </a:solidFill>
              </c:spPr>
              <c:txPr>
                <a:bodyPr anchorCtr="0"/>
                <a:lstStyle/>
                <a:p>
                  <a:pPr algn="ctr">
                    <a:defRPr lang="en-US" sz="800" b="0" i="0" u="none" strike="noStrike" kern="1200" baseline="0">
                      <a:solidFill>
                        <a:schemeClr val="bg2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52C-42C9-AB97-E05B144033FE}"/>
                </c:ext>
              </c:extLst>
            </c:dLbl>
            <c:spPr>
              <a:solidFill>
                <a:srgbClr val="C4C400"/>
              </a:solidFill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0" i="0" u="none" strike="noStrike" kern="1200" baseline="0">
                    <a:solidFill>
                      <a:schemeClr val="bg2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Données!$C$401:$AA$401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Données!$C$420:$AA$420</c:f>
              <c:numCache>
                <c:formatCode>#,##0</c:formatCode>
                <c:ptCount val="25"/>
                <c:pt idx="0">
                  <c:v>378637</c:v>
                </c:pt>
                <c:pt idx="1">
                  <c:v>381144</c:v>
                </c:pt>
                <c:pt idx="2">
                  <c:v>386497.70147917338</c:v>
                </c:pt>
                <c:pt idx="3">
                  <c:v>382616</c:v>
                </c:pt>
                <c:pt idx="4">
                  <c:v>385386</c:v>
                </c:pt>
                <c:pt idx="5">
                  <c:v>389476</c:v>
                </c:pt>
                <c:pt idx="6">
                  <c:v>391560</c:v>
                </c:pt>
                <c:pt idx="7">
                  <c:v>394498</c:v>
                </c:pt>
                <c:pt idx="8">
                  <c:v>392708</c:v>
                </c:pt>
                <c:pt idx="9">
                  <c:v>386852</c:v>
                </c:pt>
                <c:pt idx="10">
                  <c:v>385167</c:v>
                </c:pt>
                <c:pt idx="11">
                  <c:v>385146</c:v>
                </c:pt>
                <c:pt idx="12">
                  <c:v>386774</c:v>
                </c:pt>
                <c:pt idx="13">
                  <c:v>386102</c:v>
                </c:pt>
                <c:pt idx="14">
                  <c:v>389866</c:v>
                </c:pt>
                <c:pt idx="15">
                  <c:v>387692</c:v>
                </c:pt>
                <c:pt idx="16">
                  <c:v>392001.55279831047</c:v>
                </c:pt>
                <c:pt idx="17">
                  <c:v>399429.61180042243</c:v>
                </c:pt>
                <c:pt idx="18">
                  <c:v>395829.5055438226</c:v>
                </c:pt>
                <c:pt idx="19">
                  <c:v>397367.88635163673</c:v>
                </c:pt>
                <c:pt idx="20">
                  <c:v>399787.23864836327</c:v>
                </c:pt>
                <c:pt idx="21">
                  <c:v>393409.82233368536</c:v>
                </c:pt>
                <c:pt idx="22">
                  <c:v>387215</c:v>
                </c:pt>
                <c:pt idx="23">
                  <c:v>382993.7262407603</c:v>
                </c:pt>
                <c:pt idx="24">
                  <c:v>382497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52C-42C9-AB97-E05B144033FE}"/>
            </c:ext>
          </c:extLst>
        </c:ser>
        <c:ser>
          <c:idx val="3"/>
          <c:order val="2"/>
          <c:tx>
            <c:strRef>
              <c:f>Données!$A$401</c:f>
              <c:strCache>
                <c:ptCount val="1"/>
                <c:pt idx="0">
                  <c:v>Offre Data 3G/4G</c:v>
                </c:pt>
              </c:strCache>
            </c:strRef>
          </c:tx>
          <c:spPr>
            <a:solidFill>
              <a:srgbClr val="3E64BE">
                <a:lumMod val="75000"/>
              </a:srgbClr>
            </a:solidFill>
          </c:spPr>
          <c:invertIfNegative val="0"/>
          <c:dLbls>
            <c:dLbl>
              <c:idx val="0"/>
              <c:spPr>
                <a:solidFill>
                  <a:srgbClr val="333956"/>
                </a:solidFill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chemeClr val="bg2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52C-42C9-AB97-E05B144033FE}"/>
                </c:ext>
              </c:extLst>
            </c:dLbl>
            <c:dLbl>
              <c:idx val="12"/>
              <c:layout>
                <c:manualLayout>
                  <c:x val="0"/>
                  <c:y val="6.2597809076682318E-3"/>
                </c:manualLayout>
              </c:layout>
              <c:spPr>
                <a:solidFill>
                  <a:srgbClr val="333956"/>
                </a:solidFill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chemeClr val="bg2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52C-42C9-AB97-E05B144033FE}"/>
                </c:ext>
              </c:extLst>
            </c:dLbl>
            <c:dLbl>
              <c:idx val="24"/>
              <c:layout>
                <c:manualLayout>
                  <c:x val="0"/>
                  <c:y val="6.2597809076682318E-3"/>
                </c:manualLayout>
              </c:layout>
              <c:spPr>
                <a:solidFill>
                  <a:srgbClr val="333956"/>
                </a:solidFill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chemeClr val="bg2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52C-42C9-AB97-E05B144033FE}"/>
                </c:ext>
              </c:extLst>
            </c:dLbl>
            <c:spPr>
              <a:solidFill>
                <a:srgbClr val="333956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>
                    <a:solidFill>
                      <a:schemeClr val="bg2"/>
                    </a:solidFill>
                    <a:latin typeface="Philosopher" panose="02000503000000020004" pitchFamily="2" charset="0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Données!$C$401:$AA$401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Données!$C$402:$AA$402</c:f>
              <c:numCache>
                <c:formatCode>#,##0</c:formatCode>
                <c:ptCount val="25"/>
                <c:pt idx="0">
                  <c:v>10148997</c:v>
                </c:pt>
                <c:pt idx="1">
                  <c:v>10229477</c:v>
                </c:pt>
                <c:pt idx="2">
                  <c:v>10402836</c:v>
                </c:pt>
                <c:pt idx="3">
                  <c:v>10455756</c:v>
                </c:pt>
                <c:pt idx="4">
                  <c:v>10589945</c:v>
                </c:pt>
                <c:pt idx="5">
                  <c:v>10944958</c:v>
                </c:pt>
                <c:pt idx="6">
                  <c:v>11221914</c:v>
                </c:pt>
                <c:pt idx="7">
                  <c:v>11365056</c:v>
                </c:pt>
                <c:pt idx="8">
                  <c:v>11354771</c:v>
                </c:pt>
                <c:pt idx="9">
                  <c:v>11055070</c:v>
                </c:pt>
                <c:pt idx="10">
                  <c:v>11068419</c:v>
                </c:pt>
                <c:pt idx="11">
                  <c:v>11061824</c:v>
                </c:pt>
                <c:pt idx="12">
                  <c:v>11041562</c:v>
                </c:pt>
                <c:pt idx="13">
                  <c:v>10871309</c:v>
                </c:pt>
                <c:pt idx="14">
                  <c:v>10709526</c:v>
                </c:pt>
                <c:pt idx="15">
                  <c:v>10426625</c:v>
                </c:pt>
                <c:pt idx="16">
                  <c:v>10372595</c:v>
                </c:pt>
                <c:pt idx="17">
                  <c:v>10415402</c:v>
                </c:pt>
                <c:pt idx="18">
                  <c:v>10586224</c:v>
                </c:pt>
                <c:pt idx="19">
                  <c:v>10700167</c:v>
                </c:pt>
                <c:pt idx="20">
                  <c:v>10578370</c:v>
                </c:pt>
                <c:pt idx="21">
                  <c:v>10245002</c:v>
                </c:pt>
                <c:pt idx="22">
                  <c:v>10027450.159723055</c:v>
                </c:pt>
                <c:pt idx="23">
                  <c:v>9969818.1597230546</c:v>
                </c:pt>
                <c:pt idx="24">
                  <c:v>9960283.1597230546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52C-42C9-AB97-E05B144033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5599023"/>
        <c:axId val="1"/>
      </c:barChart>
      <c:catAx>
        <c:axId val="151559902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5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2000000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515599023"/>
        <c:crosses val="autoZero"/>
        <c:crossBetween val="between"/>
        <c:majorUnit val="3000000"/>
        <c:dispUnits>
          <c:builtInUnit val="thousands"/>
          <c:dispUnitsLbl>
            <c:layout>
              <c:manualLayout>
                <c:xMode val="edge"/>
                <c:yMode val="edge"/>
                <c:x val="0"/>
                <c:y val="2.2995070895287124E-4"/>
              </c:manualLayout>
            </c:layout>
            <c:tx>
              <c:rich>
                <a:bodyPr rot="0" vert="horz"/>
                <a:lstStyle/>
                <a:p>
                  <a:pPr algn="ctr">
                    <a:defRPr sz="6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r>
                    <a:rPr lang="fr-FR" sz="600" b="0"/>
                    <a:t>Unité: milliers</a:t>
                  </a:r>
                </a:p>
              </c:rich>
            </c:tx>
          </c:dispUnitsLbl>
        </c:dispUnits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8766377334869984E-2"/>
          <c:y val="0.9200329112465957"/>
          <c:w val="0.92202161526124482"/>
          <c:h val="4.9980006417693068E-2"/>
        </c:manualLayout>
      </c:layout>
      <c:overlay val="0"/>
      <c:spPr>
        <a:ln>
          <a:noFill/>
        </a:ln>
      </c:spPr>
      <c:txPr>
        <a:bodyPr/>
        <a:lstStyle/>
        <a:p>
          <a:pPr>
            <a:defRPr sz="600" b="0" i="0" u="none" strike="noStrike" baseline="0">
              <a:solidFill>
                <a:srgbClr val="000000"/>
              </a:solidFill>
              <a:latin typeface="Philosopher" panose="02000503000000020004" pitchFamily="2" charset="0"/>
              <a:ea typeface="Calibri"/>
              <a:cs typeface="Calibri"/>
            </a:defRPr>
          </a:pPr>
          <a:endParaRPr lang="fr-FR"/>
        </a:p>
      </c:txPr>
    </c:legend>
    <c:plotVisOnly val="1"/>
    <c:dispBlanksAs val="gap"/>
    <c:showDLblsOverMax val="0"/>
  </c:chart>
  <c:spPr>
    <a:ln w="38100"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1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2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9317639031047422"/>
          <c:h val="0.85649050921926306"/>
        </c:manualLayout>
      </c:layout>
      <c:pie3DChart>
        <c:varyColors val="1"/>
        <c:ser>
          <c:idx val="0"/>
          <c:order val="0"/>
          <c:tx>
            <c:strRef>
              <c:f>Données!$AA$427</c:f>
              <c:strCache>
                <c:ptCount val="1"/>
                <c:pt idx="0">
                  <c:v>Février 2025</c:v>
                </c:pt>
              </c:strCache>
            </c:strRef>
          </c:tx>
          <c:explosion val="15"/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3E76-4285-A1B4-18316A73BD7C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3E76-4285-A1B4-18316A73BD7C}"/>
              </c:ext>
            </c:extLst>
          </c:dPt>
          <c:dPt>
            <c:idx val="2"/>
            <c:bubble3D val="0"/>
            <c:spPr>
              <a:solidFill>
                <a:srgbClr val="E46C0A"/>
              </a:solidFill>
            </c:spPr>
            <c:extLst>
              <c:ext xmlns:c16="http://schemas.microsoft.com/office/drawing/2014/chart" uri="{C3380CC4-5D6E-409C-BE32-E72D297353CC}">
                <c16:uniqueId val="{00000005-3E76-4285-A1B4-18316A73BD7C}"/>
              </c:ext>
            </c:extLst>
          </c:dPt>
          <c:dLbls>
            <c:dLbl>
              <c:idx val="0"/>
              <c:layout>
                <c:manualLayout>
                  <c:x val="0.1277182098765432"/>
                  <c:y val="-0.1913662037037036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76-4285-A1B4-18316A73BD7C}"/>
                </c:ext>
              </c:extLst>
            </c:dLbl>
            <c:dLbl>
              <c:idx val="1"/>
              <c:spPr/>
              <c:txPr>
                <a:bodyPr anchorCtr="0"/>
                <a:lstStyle/>
                <a:p>
                  <a:pPr algn="ctr">
                    <a:defRPr lang="en-US" sz="12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E76-4285-A1B4-18316A73BD7C}"/>
                </c:ext>
              </c:extLst>
            </c:dLbl>
            <c:dLbl>
              <c:idx val="2"/>
              <c:layout>
                <c:manualLayout>
                  <c:x val="-0.15615617283950625"/>
                  <c:y val="-0.290671296296296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76-4285-A1B4-18316A73BD7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Données!$A$424:$A$426</c:f>
              <c:strCache>
                <c:ptCount val="3"/>
                <c:pt idx="0">
                  <c:v>Tunisie Télécom</c:v>
                </c:pt>
                <c:pt idx="1">
                  <c:v>Ooredoo Tunisie</c:v>
                </c:pt>
                <c:pt idx="2">
                  <c:v>Orange Tunisie</c:v>
                </c:pt>
              </c:strCache>
            </c:strRef>
          </c:cat>
          <c:val>
            <c:numRef>
              <c:f>Données!$AA$428:$AA$430</c:f>
              <c:numCache>
                <c:formatCode>0.0%</c:formatCode>
                <c:ptCount val="3"/>
                <c:pt idx="0">
                  <c:v>0.11685581847700767</c:v>
                </c:pt>
                <c:pt idx="1">
                  <c:v>0.52907865944046617</c:v>
                </c:pt>
                <c:pt idx="2">
                  <c:v>0.35406552208252612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E76-4285-A1B4-18316A73BD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4.6583950617283959E-2"/>
          <c:y val="0.91500621199779497"/>
          <c:w val="0.93560432098765423"/>
          <c:h val="5.9914759871317003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Philosopher" panose="02000503000000020004" pitchFamily="2" charset="0"/>
              <a:ea typeface="Calibri"/>
              <a:cs typeface="Calibri"/>
            </a:defRPr>
          </a:pPr>
          <a:endParaRPr lang="fr-FR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1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7828426513216041E-2"/>
          <c:y val="9.788472222222222E-2"/>
          <c:w val="0.92852693310981982"/>
          <c:h val="0.634716666666666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Données!$A$436</c:f>
              <c:strCache>
                <c:ptCount val="1"/>
                <c:pt idx="0">
                  <c:v>Tunisie Télécom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2.9398148148148079E-3"/>
                  <c:y val="-4.7291666666667676E-4"/>
                </c:manualLayout>
              </c:layout>
              <c:spPr>
                <a:solidFill>
                  <a:srgbClr val="0070C0"/>
                </a:solidFill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CA-4AF7-926E-498C046183F7}"/>
                </c:ext>
              </c:extLst>
            </c:dLbl>
            <c:dLbl>
              <c:idx val="12"/>
              <c:layout>
                <c:manualLayout>
                  <c:x val="-1.361933946203609E-3"/>
                  <c:y val="1.6692749087115266E-2"/>
                </c:manualLayout>
              </c:layout>
              <c:spPr>
                <a:solidFill>
                  <a:srgbClr val="0070C0"/>
                </a:solidFill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CA-4AF7-926E-498C046183F7}"/>
                </c:ext>
              </c:extLst>
            </c:dLbl>
            <c:dLbl>
              <c:idx val="24"/>
              <c:layout>
                <c:manualLayout>
                  <c:x val="4.3194444444422884E-4"/>
                  <c:y val="2.389861111111111E-2"/>
                </c:manualLayout>
              </c:layout>
              <c:spPr>
                <a:solidFill>
                  <a:srgbClr val="0070C0"/>
                </a:solidFill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CA-4AF7-926E-498C046183F7}"/>
                </c:ext>
              </c:extLst>
            </c:dLbl>
            <c:spPr>
              <a:solidFill>
                <a:srgbClr val="0070C0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solidFill>
                      <a:srgbClr val="F8F8F8"/>
                    </a:solidFill>
                    <a:latin typeface="Philosopher" panose="02000503000000020004" pitchFamily="2" charset="0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Données!$C$435:$AA$435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Données!$C$436:$AA$436</c:f>
              <c:numCache>
                <c:formatCode>#,##0</c:formatCode>
                <c:ptCount val="25"/>
                <c:pt idx="0">
                  <c:v>71732</c:v>
                </c:pt>
                <c:pt idx="1">
                  <c:v>71989</c:v>
                </c:pt>
                <c:pt idx="2">
                  <c:v>72053</c:v>
                </c:pt>
                <c:pt idx="3">
                  <c:v>73778</c:v>
                </c:pt>
                <c:pt idx="4">
                  <c:v>74137</c:v>
                </c:pt>
                <c:pt idx="5">
                  <c:v>75005</c:v>
                </c:pt>
                <c:pt idx="6">
                  <c:v>75390</c:v>
                </c:pt>
                <c:pt idx="7">
                  <c:v>75877</c:v>
                </c:pt>
                <c:pt idx="8">
                  <c:v>75092</c:v>
                </c:pt>
                <c:pt idx="9">
                  <c:v>75944</c:v>
                </c:pt>
                <c:pt idx="10">
                  <c:v>76469</c:v>
                </c:pt>
                <c:pt idx="11">
                  <c:v>76928</c:v>
                </c:pt>
                <c:pt idx="12">
                  <c:v>77683</c:v>
                </c:pt>
                <c:pt idx="13">
                  <c:v>77182</c:v>
                </c:pt>
                <c:pt idx="14">
                  <c:v>77436</c:v>
                </c:pt>
                <c:pt idx="15">
                  <c:v>77876</c:v>
                </c:pt>
                <c:pt idx="16">
                  <c:v>79898</c:v>
                </c:pt>
                <c:pt idx="17">
                  <c:v>80640</c:v>
                </c:pt>
                <c:pt idx="18">
                  <c:v>82391</c:v>
                </c:pt>
                <c:pt idx="19">
                  <c:v>84673</c:v>
                </c:pt>
                <c:pt idx="20">
                  <c:v>86118</c:v>
                </c:pt>
                <c:pt idx="21">
                  <c:v>87216</c:v>
                </c:pt>
                <c:pt idx="22">
                  <c:v>88244</c:v>
                </c:pt>
                <c:pt idx="23">
                  <c:v>88779</c:v>
                </c:pt>
                <c:pt idx="24">
                  <c:v>89230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CA-4AF7-926E-498C046183F7}"/>
            </c:ext>
          </c:extLst>
        </c:ser>
        <c:ser>
          <c:idx val="2"/>
          <c:order val="1"/>
          <c:tx>
            <c:strRef>
              <c:f>Données!$A$437</c:f>
              <c:strCache>
                <c:ptCount val="1"/>
                <c:pt idx="0">
                  <c:v>Ooredoo Tunisie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655925925925926E-2"/>
                  <c:y val="7.4728472222222217E-2"/>
                </c:manualLayout>
              </c:layout>
              <c:spPr>
                <a:solidFill>
                  <a:srgbClr val="FF0000"/>
                </a:solidFill>
              </c:spPr>
              <c:txPr>
                <a:bodyPr anchorCtr="0"/>
                <a:lstStyle/>
                <a:p>
                  <a:pPr algn="ctr">
                    <a:defRPr lang="en-US" sz="1000" b="0" i="0" u="none" strike="noStrike" kern="1200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CA-4AF7-926E-498C046183F7}"/>
                </c:ext>
              </c:extLst>
            </c:dLbl>
            <c:dLbl>
              <c:idx val="12"/>
              <c:layout>
                <c:manualLayout>
                  <c:x val="4.0858796296295219E-3"/>
                  <c:y val="9.3981250000000002E-2"/>
                </c:manualLayout>
              </c:layout>
              <c:spPr>
                <a:solidFill>
                  <a:srgbClr val="FF0000"/>
                </a:solidFill>
              </c:spPr>
              <c:txPr>
                <a:bodyPr anchorCtr="0"/>
                <a:lstStyle/>
                <a:p>
                  <a:pPr algn="ctr">
                    <a:defRPr lang="en-US" sz="1000" b="0" i="0" u="none" strike="noStrike" kern="1200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CA-4AF7-926E-498C046183F7}"/>
                </c:ext>
              </c:extLst>
            </c:dLbl>
            <c:dLbl>
              <c:idx val="24"/>
              <c:layout>
                <c:manualLayout>
                  <c:x val="4.0858796296296294E-3"/>
                  <c:y val="6.2406250000000003E-2"/>
                </c:manualLayout>
              </c:layout>
              <c:spPr>
                <a:solidFill>
                  <a:srgbClr val="FF0000"/>
                </a:solidFill>
              </c:spPr>
              <c:txPr>
                <a:bodyPr anchorCtr="0"/>
                <a:lstStyle/>
                <a:p>
                  <a:pPr algn="ctr">
                    <a:defRPr lang="en-US" sz="1000" b="0" i="0" u="none" strike="noStrike" kern="1200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CA-4AF7-926E-498C046183F7}"/>
                </c:ext>
              </c:extLst>
            </c:dLbl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00" b="0" i="0" u="none" strike="noStrike" kern="1200" baseline="0">
                    <a:solidFill>
                      <a:srgbClr val="F8F8F8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Données!$C$435:$AA$435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Données!$C$437:$AA$437</c:f>
              <c:numCache>
                <c:formatCode>#,##0</c:formatCode>
                <c:ptCount val="25"/>
                <c:pt idx="0">
                  <c:v>51211</c:v>
                </c:pt>
                <c:pt idx="1">
                  <c:v>50967</c:v>
                </c:pt>
                <c:pt idx="2">
                  <c:v>50877</c:v>
                </c:pt>
                <c:pt idx="3">
                  <c:v>51736</c:v>
                </c:pt>
                <c:pt idx="4">
                  <c:v>51967</c:v>
                </c:pt>
                <c:pt idx="5">
                  <c:v>51801</c:v>
                </c:pt>
                <c:pt idx="6">
                  <c:v>52437</c:v>
                </c:pt>
                <c:pt idx="7">
                  <c:v>52976</c:v>
                </c:pt>
                <c:pt idx="8">
                  <c:v>52977</c:v>
                </c:pt>
                <c:pt idx="9">
                  <c:v>52962</c:v>
                </c:pt>
                <c:pt idx="10">
                  <c:v>53049</c:v>
                </c:pt>
                <c:pt idx="11">
                  <c:v>53250</c:v>
                </c:pt>
                <c:pt idx="12">
                  <c:v>52669</c:v>
                </c:pt>
                <c:pt idx="13">
                  <c:v>52669</c:v>
                </c:pt>
                <c:pt idx="14">
                  <c:v>52371</c:v>
                </c:pt>
                <c:pt idx="15">
                  <c:v>52540</c:v>
                </c:pt>
                <c:pt idx="16">
                  <c:v>52707</c:v>
                </c:pt>
                <c:pt idx="17">
                  <c:v>53133</c:v>
                </c:pt>
                <c:pt idx="18">
                  <c:v>53335</c:v>
                </c:pt>
                <c:pt idx="19">
                  <c:v>53829</c:v>
                </c:pt>
                <c:pt idx="20">
                  <c:v>54047</c:v>
                </c:pt>
                <c:pt idx="21">
                  <c:v>54028</c:v>
                </c:pt>
                <c:pt idx="22">
                  <c:v>54062</c:v>
                </c:pt>
                <c:pt idx="23">
                  <c:v>54414</c:v>
                </c:pt>
                <c:pt idx="24">
                  <c:v>55063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4CA-4AF7-926E-498C046183F7}"/>
            </c:ext>
          </c:extLst>
        </c:ser>
        <c:ser>
          <c:idx val="1"/>
          <c:order val="2"/>
          <c:tx>
            <c:strRef>
              <c:f>Données!$A$438</c:f>
              <c:strCache>
                <c:ptCount val="1"/>
                <c:pt idx="0">
                  <c:v>Orange Tunisie</c:v>
                </c:pt>
              </c:strCache>
            </c:strRef>
          </c:tx>
          <c:spPr>
            <a:solidFill>
              <a:srgbClr val="E46C0A"/>
            </a:solidFill>
          </c:spPr>
          <c:invertIfNegative val="0"/>
          <c:dLbls>
            <c:dLbl>
              <c:idx val="0"/>
              <c:layout>
                <c:manualLayout>
                  <c:x val="1.361933946203609E-3"/>
                  <c:y val="8.3463745435576418E-3"/>
                </c:manualLayout>
              </c:layout>
              <c:spPr>
                <a:solidFill>
                  <a:srgbClr val="E46C0A"/>
                </a:solidFill>
              </c:spPr>
              <c:txPr>
                <a:bodyPr anchorCtr="0"/>
                <a:lstStyle/>
                <a:p>
                  <a:pPr algn="ctr">
                    <a:defRPr lang="en-US" sz="1000" b="0" i="0" u="none" strike="noStrike" kern="1200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4CA-4AF7-926E-498C046183F7}"/>
                </c:ext>
              </c:extLst>
            </c:dLbl>
            <c:dLbl>
              <c:idx val="12"/>
              <c:layout>
                <c:manualLayout>
                  <c:x val="0"/>
                  <c:y val="2.0964515585786517E-3"/>
                </c:manualLayout>
              </c:layout>
              <c:spPr>
                <a:solidFill>
                  <a:srgbClr val="E46C0A"/>
                </a:solidFill>
              </c:spPr>
              <c:txPr>
                <a:bodyPr anchorCtr="0"/>
                <a:lstStyle/>
                <a:p>
                  <a:pPr algn="ctr">
                    <a:defRPr lang="en-US" sz="1000" b="0" i="0" u="none" strike="noStrike" kern="1200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CA-4AF7-926E-498C046183F7}"/>
                </c:ext>
              </c:extLst>
            </c:dLbl>
            <c:dLbl>
              <c:idx val="24"/>
              <c:layout>
                <c:manualLayout>
                  <c:x val="-2.9398148148149228E-3"/>
                  <c:y val="4.1729166666666668E-3"/>
                </c:manualLayout>
              </c:layout>
              <c:spPr>
                <a:solidFill>
                  <a:srgbClr val="E46C0A"/>
                </a:solidFill>
              </c:spPr>
              <c:txPr>
                <a:bodyPr anchorCtr="0"/>
                <a:lstStyle/>
                <a:p>
                  <a:pPr algn="ctr">
                    <a:defRPr lang="en-US" sz="1000" b="0" i="0" u="none" strike="noStrike" kern="1200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4CA-4AF7-926E-498C046183F7}"/>
                </c:ext>
              </c:extLst>
            </c:dLbl>
            <c:spPr>
              <a:solidFill>
                <a:srgbClr val="E46C0A"/>
              </a:solidFill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00" b="0" i="0" u="none" strike="noStrike" kern="1200" baseline="0">
                    <a:solidFill>
                      <a:srgbClr val="F8F8F8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Données!$C$435:$AA$435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Données!$C$438:$AA$438</c:f>
              <c:numCache>
                <c:formatCode>#,##0</c:formatCode>
                <c:ptCount val="25"/>
                <c:pt idx="0">
                  <c:v>15499</c:v>
                </c:pt>
                <c:pt idx="1">
                  <c:v>15932</c:v>
                </c:pt>
                <c:pt idx="2">
                  <c:v>16057</c:v>
                </c:pt>
                <c:pt idx="3">
                  <c:v>16453</c:v>
                </c:pt>
                <c:pt idx="4">
                  <c:v>16790</c:v>
                </c:pt>
                <c:pt idx="5">
                  <c:v>17250</c:v>
                </c:pt>
                <c:pt idx="6">
                  <c:v>17427</c:v>
                </c:pt>
                <c:pt idx="7">
                  <c:v>17585</c:v>
                </c:pt>
                <c:pt idx="8">
                  <c:v>17817</c:v>
                </c:pt>
                <c:pt idx="9">
                  <c:v>18141</c:v>
                </c:pt>
                <c:pt idx="10">
                  <c:v>18464</c:v>
                </c:pt>
                <c:pt idx="11">
                  <c:v>19140</c:v>
                </c:pt>
                <c:pt idx="12">
                  <c:v>19279</c:v>
                </c:pt>
                <c:pt idx="13">
                  <c:v>19629</c:v>
                </c:pt>
                <c:pt idx="14">
                  <c:v>20013</c:v>
                </c:pt>
                <c:pt idx="15">
                  <c:v>20550</c:v>
                </c:pt>
                <c:pt idx="16">
                  <c:v>20739</c:v>
                </c:pt>
                <c:pt idx="17">
                  <c:v>20955</c:v>
                </c:pt>
                <c:pt idx="18">
                  <c:v>21316</c:v>
                </c:pt>
                <c:pt idx="19">
                  <c:v>21596</c:v>
                </c:pt>
                <c:pt idx="20">
                  <c:v>21997</c:v>
                </c:pt>
                <c:pt idx="21">
                  <c:v>22467</c:v>
                </c:pt>
                <c:pt idx="22">
                  <c:v>22586</c:v>
                </c:pt>
                <c:pt idx="23">
                  <c:v>22897</c:v>
                </c:pt>
                <c:pt idx="24">
                  <c:v>23345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4CA-4AF7-926E-498C046183F7}"/>
            </c:ext>
          </c:extLst>
        </c:ser>
        <c:ser>
          <c:idx val="3"/>
          <c:order val="3"/>
          <c:tx>
            <c:v>Asel Mobile</c:v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7.9375000000000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9E-4F60-86E2-D58E8E9B046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21-4393-A246-6BC3E4AF3B9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37-492C-BFE7-9A02403BEE2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E7-47EC-807D-546EA332C27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6F-4B2F-935B-520552DAB74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4CA-4AF7-926E-498C046183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CA-4AF7-926E-498C046183F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CA-4AF7-926E-498C046183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CA-4AF7-926E-498C046183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CA-4AF7-926E-498C046183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CA-4AF7-926E-498C046183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CA-4AF7-926E-498C046183F7}"/>
                </c:ext>
              </c:extLst>
            </c:dLbl>
            <c:dLbl>
              <c:idx val="12"/>
              <c:layout>
                <c:manualLayout>
                  <c:x val="0"/>
                  <c:y val="5.2916666666666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CA-4AF7-926E-498C046183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4CA-4AF7-926E-498C046183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4CA-4AF7-926E-498C046183F7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4CA-4AF7-926E-498C046183F7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4CA-4AF7-926E-498C046183F7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4CA-4AF7-926E-498C046183F7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4CA-4AF7-926E-498C046183F7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4CA-4AF7-926E-498C046183F7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4CA-4AF7-926E-498C046183F7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4CA-4AF7-926E-498C046183F7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4CA-4AF7-926E-498C046183F7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34CA-4AF7-926E-498C046183F7}"/>
                </c:ext>
              </c:extLst>
            </c:dLbl>
            <c:dLbl>
              <c:idx val="24"/>
              <c:layout>
                <c:manualLayout>
                  <c:x val="5.8796296296296296E-3"/>
                  <c:y val="2.6458333333333254E-2"/>
                </c:manualLayout>
              </c:layout>
              <c:numFmt formatCode="#,##0" sourceLinked="0"/>
              <c:spPr>
                <a:solidFill>
                  <a:srgbClr val="254061"/>
                </a:solidFill>
                <a:ln w="25400">
                  <a:noFill/>
                </a:ln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000" b="0" i="0" u="none" strike="noStrike" kern="1200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4CA-4AF7-926E-498C046183F7}"/>
                </c:ext>
              </c:extLst>
            </c:dLbl>
            <c:spPr>
              <a:solidFill>
                <a:srgbClr val="254061"/>
              </a:solidFill>
              <a:ln w="25400">
                <a:noFill/>
              </a:ln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00" b="0" i="0" u="none" strike="noStrike" kern="1200" baseline="0">
                    <a:solidFill>
                      <a:srgbClr val="F8F8F8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Données!$C$440:$AA$440</c:f>
              <c:numCache>
                <c:formatCode>#,##0</c:formatCode>
                <c:ptCount val="25"/>
                <c:pt idx="0">
                  <c:v>4791</c:v>
                </c:pt>
                <c:pt idx="1">
                  <c:v>4960</c:v>
                </c:pt>
                <c:pt idx="2">
                  <c:v>4945</c:v>
                </c:pt>
                <c:pt idx="3">
                  <c:v>5192</c:v>
                </c:pt>
                <c:pt idx="4">
                  <c:v>5441</c:v>
                </c:pt>
                <c:pt idx="5">
                  <c:v>5456</c:v>
                </c:pt>
                <c:pt idx="6">
                  <c:v>5455</c:v>
                </c:pt>
                <c:pt idx="7">
                  <c:v>5523</c:v>
                </c:pt>
                <c:pt idx="8">
                  <c:v>5647</c:v>
                </c:pt>
                <c:pt idx="9">
                  <c:v>5669</c:v>
                </c:pt>
                <c:pt idx="10">
                  <c:v>5754</c:v>
                </c:pt>
                <c:pt idx="11">
                  <c:v>5717</c:v>
                </c:pt>
                <c:pt idx="12">
                  <c:v>5649</c:v>
                </c:pt>
                <c:pt idx="13">
                  <c:v>5573</c:v>
                </c:pt>
                <c:pt idx="14">
                  <c:v>5580</c:v>
                </c:pt>
                <c:pt idx="15">
                  <c:v>5461</c:v>
                </c:pt>
                <c:pt idx="16">
                  <c:v>5321</c:v>
                </c:pt>
                <c:pt idx="17">
                  <c:v>5143</c:v>
                </c:pt>
                <c:pt idx="18">
                  <c:v>4279</c:v>
                </c:pt>
                <c:pt idx="19">
                  <c:v>3444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34CA-4AF7-926E-498C04618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5611919"/>
        <c:axId val="1"/>
      </c:barChart>
      <c:catAx>
        <c:axId val="151561191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5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515611919"/>
        <c:crosses val="autoZero"/>
        <c:crossBetween val="between"/>
        <c:majorUnit val="20000"/>
        <c:dispUnits>
          <c:builtInUnit val="thousands"/>
          <c:dispUnitsLbl>
            <c:layout>
              <c:manualLayout>
                <c:xMode val="edge"/>
                <c:yMode val="edge"/>
                <c:x val="0"/>
                <c:y val="1.5971271110970873E-3"/>
              </c:manualLayout>
            </c:layout>
            <c:tx>
              <c:rich>
                <a:bodyPr rot="0" vert="horz"/>
                <a:lstStyle/>
                <a:p>
                  <a:pPr algn="ctr">
                    <a:defRPr sz="6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r>
                    <a:rPr lang="fr-FR" sz="600" b="0"/>
                    <a:t>Unité : milliers</a:t>
                  </a:r>
                </a:p>
              </c:rich>
            </c:tx>
          </c:dispUnitsLbl>
        </c:dispUnits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7560648148148149E-2"/>
          <c:y val="0.89465972222222223"/>
          <c:w val="0.93125734411141281"/>
          <c:h val="6.2041666666666669E-2"/>
        </c:manualLayout>
      </c:layout>
      <c:overlay val="0"/>
      <c:spPr>
        <a:ln>
          <a:noFill/>
        </a:ln>
      </c:spPr>
      <c:txPr>
        <a:bodyPr/>
        <a:lstStyle/>
        <a:p>
          <a:pPr>
            <a:defRPr sz="600" b="0" i="0" u="none" strike="noStrike" baseline="0">
              <a:solidFill>
                <a:srgbClr val="000000"/>
              </a:solidFill>
              <a:latin typeface="Philosopher" panose="02000503000000020004" pitchFamily="2" charset="0"/>
              <a:ea typeface="Calibri"/>
              <a:cs typeface="Calibri"/>
            </a:defRPr>
          </a:pPr>
          <a:endParaRPr lang="fr-FR"/>
        </a:p>
      </c:txPr>
    </c:legend>
    <c:plotVisOnly val="1"/>
    <c:dispBlanksAs val="gap"/>
    <c:showDLblsOverMax val="0"/>
  </c:chart>
  <c:spPr>
    <a:ln w="38100"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1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14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9044694643466391"/>
          <c:h val="0.85649050921926306"/>
        </c:manualLayout>
      </c:layout>
      <c:pie3DChart>
        <c:varyColors val="1"/>
        <c:ser>
          <c:idx val="0"/>
          <c:order val="0"/>
          <c:explosion val="8"/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5DF2-442F-9EE3-F8BF5C330635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5DF2-442F-9EE3-F8BF5C330635}"/>
              </c:ext>
            </c:extLst>
          </c:dPt>
          <c:dPt>
            <c:idx val="2"/>
            <c:bubble3D val="0"/>
            <c:spPr>
              <a:solidFill>
                <a:srgbClr val="E46C0A"/>
              </a:solidFill>
            </c:spPr>
            <c:extLst>
              <c:ext xmlns:c16="http://schemas.microsoft.com/office/drawing/2014/chart" uri="{C3380CC4-5D6E-409C-BE32-E72D297353CC}">
                <c16:uniqueId val="{00000005-5DF2-442F-9EE3-F8BF5C330635}"/>
              </c:ext>
            </c:extLst>
          </c:dPt>
          <c:dPt>
            <c:idx val="3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6-281D-44CF-861D-EEBCD6254AF0}"/>
              </c:ext>
            </c:extLst>
          </c:dPt>
          <c:dLbls>
            <c:dLbl>
              <c:idx val="2"/>
              <c:layout>
                <c:manualLayout>
                  <c:x val="-0.14523703703703719"/>
                  <c:y val="-0.1846106481481482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F2-442F-9EE3-F8BF5C33063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1D-44CF-861D-EEBCD6254AF0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50" b="0" i="0" u="none" strike="noStrike" kern="1200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(Données!$A$442:$A$444,Données!$A$446)</c:f>
              <c:strCache>
                <c:ptCount val="4"/>
                <c:pt idx="0">
                  <c:v>Tunisie Télécom</c:v>
                </c:pt>
                <c:pt idx="1">
                  <c:v>Ooredoo Tunisie</c:v>
                </c:pt>
                <c:pt idx="2">
                  <c:v>Orange Tunisie</c:v>
                </c:pt>
                <c:pt idx="3">
                  <c:v>Asel Mobile</c:v>
                </c:pt>
              </c:strCache>
              <c:extLst/>
            </c:strRef>
          </c:cat>
          <c:val>
            <c:numRef>
              <c:f>(Données!$AA$442:$AA$444,Données!$AA$446)</c:f>
              <c:numCache>
                <c:formatCode>0.0%</c:formatCode>
                <c:ptCount val="4"/>
                <c:pt idx="0">
                  <c:v>0.532277884489197</c:v>
                </c:pt>
                <c:pt idx="1">
                  <c:v>0.32846371347785108</c:v>
                </c:pt>
                <c:pt idx="2">
                  <c:v>0.13925840203295195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8-5DF2-442F-9EE3-F8BF5C3306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5.5290123456790121E-3"/>
          <c:y val="0.88181851851851856"/>
          <c:w val="0.97735679012345678"/>
          <c:h val="6.409448818897634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Philosopher" panose="02000503000000020004" pitchFamily="2" charset="0"/>
              <a:ea typeface="Calibri"/>
              <a:cs typeface="Calibri"/>
            </a:defRPr>
          </a:pPr>
          <a:endParaRPr lang="fr-FR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1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15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"/>
          <c:w val="1"/>
          <c:h val="0.8669398300134114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88A9C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11F-4278-B0D2-09402C7E6FE6}"/>
              </c:ext>
            </c:extLst>
          </c:dPt>
          <c:dPt>
            <c:idx val="1"/>
            <c:bubble3D val="0"/>
            <c:explosion val="20"/>
            <c:spPr>
              <a:solidFill>
                <a:srgbClr val="00D1CC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11F-4278-B0D2-09402C7E6FE6}"/>
              </c:ext>
            </c:extLst>
          </c:dPt>
          <c:dLbls>
            <c:dLbl>
              <c:idx val="3"/>
              <c:layout>
                <c:manualLayout>
                  <c:x val="6.3112909248677546E-2"/>
                  <c:y val="1.208830087461637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11F-4278-B0D2-09402C7E6FE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Philosopher" panose="02000503000000020004" pitchFamily="2" charset="0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Données!$A$449:$A$450</c:f>
              <c:strCache>
                <c:ptCount val="2"/>
                <c:pt idx="0">
                  <c:v>Smartphones</c:v>
                </c:pt>
                <c:pt idx="1">
                  <c:v>Clés 3G/4G</c:v>
                </c:pt>
              </c:strCache>
            </c:strRef>
          </c:cat>
          <c:val>
            <c:numRef>
              <c:f>Données!$AD$449:$AD$450</c:f>
              <c:numCache>
                <c:formatCode>0.0%</c:formatCode>
                <c:ptCount val="2"/>
                <c:pt idx="0">
                  <c:v>0.87389169550784929</c:v>
                </c:pt>
                <c:pt idx="1">
                  <c:v>0.12590770361199619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11F-4278-B0D2-09402C7E6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220733060788695"/>
          <c:y val="0.83783693530417147"/>
          <c:w val="0.83779266939211305"/>
          <c:h val="0.123608467439580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bg1">
                  <a:lumMod val="10000"/>
                </a:schemeClr>
              </a:solidFill>
              <a:latin typeface="Philosopher" panose="02000503000000020004" pitchFamily="2" charset="0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1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7520663594272365E-2"/>
          <c:y val="0.12496041666666667"/>
          <c:w val="0.93882149818096028"/>
          <c:h val="0.63203888888888882"/>
        </c:manualLayout>
      </c:layout>
      <c:lineChart>
        <c:grouping val="standard"/>
        <c:varyColors val="0"/>
        <c:ser>
          <c:idx val="0"/>
          <c:order val="0"/>
          <c:tx>
            <c:strRef>
              <c:f>Données!$A$449</c:f>
              <c:strCache>
                <c:ptCount val="1"/>
                <c:pt idx="0">
                  <c:v>Smartphones</c:v>
                </c:pt>
              </c:strCache>
            </c:strRef>
          </c:tx>
          <c:spPr>
            <a:ln w="19050">
              <a:solidFill>
                <a:srgbClr val="088A9C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026064814814815E-2"/>
                  <c:y val="1.6693055555555475E-2"/>
                </c:manualLayout>
              </c:layout>
              <c:spPr>
                <a:solidFill>
                  <a:srgbClr val="088A9C"/>
                </a:solidFill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chemeClr val="bg1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36-4189-9B70-C26E2578010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36-4189-9B70-C26E2578010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36-4189-9B70-C26E2578010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36-4189-9B70-C26E2578010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36-4189-9B70-C26E2578010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36-4189-9B70-C26E2578010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36-4189-9B70-C26E2578010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36-4189-9B70-C26E2578010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A36-4189-9B70-C26E2578010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36-4189-9B70-C26E25780106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A36-4189-9B70-C26E25780106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A36-4189-9B70-C26E25780106}"/>
                </c:ext>
              </c:extLst>
            </c:dLbl>
            <c:dLbl>
              <c:idx val="12"/>
              <c:layout>
                <c:manualLayout>
                  <c:x val="-4.3200462962962961E-2"/>
                  <c:y val="3.6418055555555558E-2"/>
                </c:manualLayout>
              </c:layout>
              <c:spPr>
                <a:solidFill>
                  <a:srgbClr val="088A9C"/>
                </a:solidFill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chemeClr val="bg1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A36-4189-9B70-C26E25780106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A36-4189-9B70-C26E25780106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A36-4189-9B70-C26E25780106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A36-4189-9B70-C26E25780106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A36-4189-9B70-C26E25780106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A36-4189-9B70-C26E25780106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A36-4189-9B70-C26E25780106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A36-4189-9B70-C26E25780106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A36-4189-9B70-C26E25780106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A36-4189-9B70-C26E25780106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A36-4189-9B70-C26E25780106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A36-4189-9B70-C26E25780106}"/>
                </c:ext>
              </c:extLst>
            </c:dLbl>
            <c:dLbl>
              <c:idx val="24"/>
              <c:layout>
                <c:manualLayout>
                  <c:x val="-1.2785416666666775E-2"/>
                  <c:y val="3.0158333333333294E-2"/>
                </c:manualLayout>
              </c:layout>
              <c:spPr>
                <a:solidFill>
                  <a:srgbClr val="088A9C"/>
                </a:solidFill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chemeClr val="bg1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A36-4189-9B70-C26E25780106}"/>
                </c:ext>
              </c:extLst>
            </c:dLbl>
            <c:spPr>
              <a:solidFill>
                <a:srgbClr val="088A9C"/>
              </a:solidFill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chemeClr val="bg1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Données!$C$448:$AA$448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Données!$C$449:$AA$449</c:f>
              <c:numCache>
                <c:formatCode>#,##0</c:formatCode>
                <c:ptCount val="25"/>
                <c:pt idx="0">
                  <c:v>60209.88091009426</c:v>
                </c:pt>
                <c:pt idx="1">
                  <c:v>67012.375961809317</c:v>
                </c:pt>
                <c:pt idx="2">
                  <c:v>67507.481308106042</c:v>
                </c:pt>
                <c:pt idx="3">
                  <c:v>71079.063602292139</c:v>
                </c:pt>
                <c:pt idx="4">
                  <c:v>70354.756407846595</c:v>
                </c:pt>
                <c:pt idx="5">
                  <c:v>78230.347434361232</c:v>
                </c:pt>
                <c:pt idx="6">
                  <c:v>82705.280709447296</c:v>
                </c:pt>
                <c:pt idx="7">
                  <c:v>74197.238557394929</c:v>
                </c:pt>
                <c:pt idx="8">
                  <c:v>75965.819913497442</c:v>
                </c:pt>
                <c:pt idx="9">
                  <c:v>73261.778422211297</c:v>
                </c:pt>
                <c:pt idx="10">
                  <c:v>79124.56019747864</c:v>
                </c:pt>
                <c:pt idx="11">
                  <c:v>78912.887407578135</c:v>
                </c:pt>
                <c:pt idx="12">
                  <c:v>76646.081668013067</c:v>
                </c:pt>
                <c:pt idx="13">
                  <c:v>79677.997162791653</c:v>
                </c:pt>
                <c:pt idx="14">
                  <c:v>80565.024822735024</c:v>
                </c:pt>
                <c:pt idx="15">
                  <c:v>79389.353593327774</c:v>
                </c:pt>
                <c:pt idx="16">
                  <c:v>78773.910519303507</c:v>
                </c:pt>
                <c:pt idx="17">
                  <c:v>88889.348897861375</c:v>
                </c:pt>
                <c:pt idx="18">
                  <c:v>91745.554447752336</c:v>
                </c:pt>
                <c:pt idx="19">
                  <c:v>83269.865497746447</c:v>
                </c:pt>
                <c:pt idx="20">
                  <c:v>84518.383888956174</c:v>
                </c:pt>
                <c:pt idx="21">
                  <c:v>79415.87109193932</c:v>
                </c:pt>
                <c:pt idx="22">
                  <c:v>84168.812172693521</c:v>
                </c:pt>
                <c:pt idx="23">
                  <c:v>83337.764225489882</c:v>
                </c:pt>
                <c:pt idx="24">
                  <c:v>77138.045726998593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FA36-4189-9B70-C26E25780106}"/>
            </c:ext>
          </c:extLst>
        </c:ser>
        <c:ser>
          <c:idx val="3"/>
          <c:order val="1"/>
          <c:tx>
            <c:strRef>
              <c:f>Données!$A$450</c:f>
              <c:strCache>
                <c:ptCount val="1"/>
                <c:pt idx="0">
                  <c:v>Clés 3G/4G</c:v>
                </c:pt>
              </c:strCache>
            </c:strRef>
          </c:tx>
          <c:spPr>
            <a:ln w="19050">
              <a:solidFill>
                <a:srgbClr val="00D1CC"/>
              </a:solidFill>
            </a:ln>
          </c:spPr>
          <c:marker>
            <c:symbol val="none"/>
          </c:marker>
          <c:dLbls>
            <c:dLbl>
              <c:idx val="0"/>
              <c:spPr>
                <a:solidFill>
                  <a:srgbClr val="00D1CC"/>
                </a:solidFill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chemeClr val="bg1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FA36-4189-9B70-C26E2578010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A36-4189-9B70-C26E2578010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A36-4189-9B70-C26E2578010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A36-4189-9B70-C26E2578010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FA36-4189-9B70-C26E2578010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FA36-4189-9B70-C26E2578010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FA36-4189-9B70-C26E2578010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FA36-4189-9B70-C26E2578010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FA36-4189-9B70-C26E2578010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FA36-4189-9B70-C26E25780106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FA36-4189-9B70-C26E25780106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FA36-4189-9B70-C26E25780106}"/>
                </c:ext>
              </c:extLst>
            </c:dLbl>
            <c:dLbl>
              <c:idx val="12"/>
              <c:spPr>
                <a:solidFill>
                  <a:srgbClr val="00D1CC"/>
                </a:solidFill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chemeClr val="bg1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FA36-4189-9B70-C26E25780106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FA36-4189-9B70-C26E25780106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FA36-4189-9B70-C26E25780106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FA36-4189-9B70-C26E25780106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FA36-4189-9B70-C26E25780106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FA36-4189-9B70-C26E25780106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FA36-4189-9B70-C26E25780106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FA36-4189-9B70-C26E25780106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FA36-4189-9B70-C26E25780106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FA36-4189-9B70-C26E25780106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FA36-4189-9B70-C26E25780106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FA36-4189-9B70-C26E25780106}"/>
                </c:ext>
              </c:extLst>
            </c:dLbl>
            <c:dLbl>
              <c:idx val="24"/>
              <c:spPr>
                <a:solidFill>
                  <a:srgbClr val="00D1CC"/>
                </a:solidFill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chemeClr val="bg1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FA36-4189-9B70-C26E25780106}"/>
                </c:ext>
              </c:extLst>
            </c:dLbl>
            <c:spPr>
              <a:solidFill>
                <a:srgbClr val="00D1CC"/>
              </a:solidFill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 i="0" u="none" strike="noStrike" baseline="0">
                    <a:solidFill>
                      <a:schemeClr val="bg1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Données!$C$448:$AA$448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Données!$C$450:$AA$450</c:f>
              <c:numCache>
                <c:formatCode>#,##0</c:formatCode>
                <c:ptCount val="25"/>
                <c:pt idx="0">
                  <c:v>9789.5424414090703</c:v>
                </c:pt>
                <c:pt idx="1">
                  <c:v>10744.295161383248</c:v>
                </c:pt>
                <c:pt idx="2">
                  <c:v>10634.140611656188</c:v>
                </c:pt>
                <c:pt idx="3">
                  <c:v>10884.541079228402</c:v>
                </c:pt>
                <c:pt idx="4">
                  <c:v>10947.890878265382</c:v>
                </c:pt>
                <c:pt idx="5">
                  <c:v>11649.795688866616</c:v>
                </c:pt>
                <c:pt idx="6">
                  <c:v>12106.49760264301</c:v>
                </c:pt>
                <c:pt idx="7">
                  <c:v>10959.264209653855</c:v>
                </c:pt>
                <c:pt idx="8">
                  <c:v>11250.809717901229</c:v>
                </c:pt>
                <c:pt idx="9">
                  <c:v>10982.379896443366</c:v>
                </c:pt>
                <c:pt idx="10">
                  <c:v>11725.037257182121</c:v>
                </c:pt>
                <c:pt idx="11">
                  <c:v>11599.251840820312</c:v>
                </c:pt>
                <c:pt idx="12">
                  <c:v>11317.764652008056</c:v>
                </c:pt>
                <c:pt idx="13">
                  <c:v>12097.330358398438</c:v>
                </c:pt>
                <c:pt idx="14">
                  <c:v>11830.828850996972</c:v>
                </c:pt>
                <c:pt idx="15">
                  <c:v>11920.971143554689</c:v>
                </c:pt>
                <c:pt idx="16">
                  <c:v>11871.077351299286</c:v>
                </c:pt>
                <c:pt idx="17">
                  <c:v>12574.92844476223</c:v>
                </c:pt>
                <c:pt idx="18">
                  <c:v>12683.205214474678</c:v>
                </c:pt>
                <c:pt idx="19">
                  <c:v>11581.272734375001</c:v>
                </c:pt>
                <c:pt idx="20">
                  <c:v>11869.862934585572</c:v>
                </c:pt>
                <c:pt idx="21">
                  <c:v>11145.4245390625</c:v>
                </c:pt>
                <c:pt idx="22">
                  <c:v>11836.840480155941</c:v>
                </c:pt>
                <c:pt idx="23">
                  <c:v>11566.199639577866</c:v>
                </c:pt>
                <c:pt idx="24">
                  <c:v>11113.819079101562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3-FA36-4189-9B70-C26E25780106}"/>
            </c:ext>
          </c:extLst>
        </c:ser>
        <c:ser>
          <c:idx val="2"/>
          <c:order val="2"/>
          <c:tx>
            <c:strRef>
              <c:f>Données!$A$452</c:f>
              <c:strCache>
                <c:ptCount val="1"/>
                <c:pt idx="0">
                  <c:v>Total</c:v>
                </c:pt>
              </c:strCache>
            </c:strRef>
          </c:tx>
          <c:spPr>
            <a:ln w="19050">
              <a:solidFill>
                <a:srgbClr val="03343B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9893287037037047E-2"/>
                  <c:y val="-3.5277777777777776E-2"/>
                </c:manualLayout>
              </c:layout>
              <c:spPr>
                <a:solidFill>
                  <a:srgbClr val="03343B"/>
                </a:solidFill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chemeClr val="bg1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FA36-4189-9B70-C26E2578010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FA36-4189-9B70-C26E2578010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FA36-4189-9B70-C26E2578010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FA36-4189-9B70-C26E2578010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FA36-4189-9B70-C26E2578010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FA36-4189-9B70-C26E2578010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FA36-4189-9B70-C26E2578010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FA36-4189-9B70-C26E2578010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FA36-4189-9B70-C26E2578010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FA36-4189-9B70-C26E25780106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FA36-4189-9B70-C26E25780106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FA36-4189-9B70-C26E25780106}"/>
                </c:ext>
              </c:extLst>
            </c:dLbl>
            <c:dLbl>
              <c:idx val="12"/>
              <c:layout>
                <c:manualLayout>
                  <c:x val="-4.2833101851851851E-2"/>
                  <c:y val="-8.819444444444444E-3"/>
                </c:manualLayout>
              </c:layout>
              <c:spPr>
                <a:solidFill>
                  <a:srgbClr val="03343B"/>
                </a:solidFill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chemeClr val="bg1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FA36-4189-9B70-C26E25780106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FA36-4189-9B70-C26E25780106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FA36-4189-9B70-C26E25780106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FA36-4189-9B70-C26E25780106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FA36-4189-9B70-C26E25780106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FA36-4189-9B70-C26E25780106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FA36-4189-9B70-C26E25780106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FA36-4189-9B70-C26E25780106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FA36-4189-9B70-C26E25780106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FA36-4189-9B70-C26E25780106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FA36-4189-9B70-C26E25780106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FA36-4189-9B70-C26E25780106}"/>
                </c:ext>
              </c:extLst>
            </c:dLbl>
            <c:dLbl>
              <c:idx val="24"/>
              <c:layout>
                <c:manualLayout>
                  <c:x val="-1.3671990740740741E-2"/>
                  <c:y val="-2.6458333333333355E-2"/>
                </c:manualLayout>
              </c:layout>
              <c:spPr>
                <a:solidFill>
                  <a:srgbClr val="03343B"/>
                </a:solidFill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chemeClr val="bg1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FA36-4189-9B70-C26E25780106}"/>
                </c:ext>
              </c:extLst>
            </c:dLbl>
            <c:spPr>
              <a:solidFill>
                <a:srgbClr val="03343B"/>
              </a:solidFill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chemeClr val="bg1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Données!$C$448:$AA$448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Données!$C$452:$AA$452</c:f>
              <c:numCache>
                <c:formatCode>#,##0</c:formatCode>
                <c:ptCount val="25"/>
                <c:pt idx="0">
                  <c:v>70009.102433888998</c:v>
                </c:pt>
                <c:pt idx="1">
                  <c:v>77767.24524091011</c:v>
                </c:pt>
                <c:pt idx="2">
                  <c:v>78151.924040778875</c:v>
                </c:pt>
                <c:pt idx="3">
                  <c:v>81973.751484969078</c:v>
                </c:pt>
                <c:pt idx="4">
                  <c:v>81313.200457063678</c:v>
                </c:pt>
                <c:pt idx="5">
                  <c:v>89891.322565130686</c:v>
                </c:pt>
                <c:pt idx="6">
                  <c:v>94823.079144249423</c:v>
                </c:pt>
                <c:pt idx="7">
                  <c:v>85167.455568804537</c:v>
                </c:pt>
                <c:pt idx="8">
                  <c:v>87226.712506717493</c:v>
                </c:pt>
                <c:pt idx="9">
                  <c:v>84254.413435919836</c:v>
                </c:pt>
                <c:pt idx="10">
                  <c:v>90862.35949293556</c:v>
                </c:pt>
                <c:pt idx="11">
                  <c:v>90523.088408485884</c:v>
                </c:pt>
                <c:pt idx="12">
                  <c:v>87975.856566829592</c:v>
                </c:pt>
                <c:pt idx="13">
                  <c:v>91785.240744714989</c:v>
                </c:pt>
                <c:pt idx="14">
                  <c:v>92404.251177274622</c:v>
                </c:pt>
                <c:pt idx="15">
                  <c:v>91317.815909738041</c:v>
                </c:pt>
                <c:pt idx="16">
                  <c:v>90652.743856328816</c:v>
                </c:pt>
                <c:pt idx="17">
                  <c:v>101475.09025977411</c:v>
                </c:pt>
                <c:pt idx="18">
                  <c:v>104440.93218405078</c:v>
                </c:pt>
                <c:pt idx="19">
                  <c:v>94861.823748241368</c:v>
                </c:pt>
                <c:pt idx="20">
                  <c:v>96401.263734224427</c:v>
                </c:pt>
                <c:pt idx="21">
                  <c:v>90575.183825959553</c:v>
                </c:pt>
                <c:pt idx="22">
                  <c:v>96021.640064337043</c:v>
                </c:pt>
                <c:pt idx="23">
                  <c:v>94921.152021628644</c:v>
                </c:pt>
                <c:pt idx="24">
                  <c:v>88269.57175988605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D-FA36-4189-9B70-C26E257801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6913807"/>
        <c:axId val="1"/>
      </c:lineChart>
      <c:catAx>
        <c:axId val="15469138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5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546913807"/>
        <c:crosses val="autoZero"/>
        <c:crossBetween val="between"/>
        <c:majorUnit val="25000"/>
        <c:dispUnits>
          <c:builtInUnit val="thousands"/>
        </c:dispUnits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9568044014968951E-2"/>
          <c:y val="0.89827396967228623"/>
          <c:w val="0.93897962856997019"/>
          <c:h val="6.2357268037420088E-2"/>
        </c:manualLayout>
      </c:layout>
      <c:overlay val="0"/>
      <c:spPr>
        <a:ln>
          <a:noFill/>
        </a:ln>
      </c:spPr>
      <c:txPr>
        <a:bodyPr/>
        <a:lstStyle/>
        <a:p>
          <a:pPr>
            <a:defRPr sz="600" b="0" i="0" u="none" strike="noStrike" baseline="0">
              <a:solidFill>
                <a:srgbClr val="000000"/>
              </a:solidFill>
              <a:latin typeface="Philosopher" panose="02000503000000020004" pitchFamily="2" charset="0"/>
              <a:ea typeface="Calibri"/>
              <a:cs typeface="Calibri"/>
            </a:defRPr>
          </a:pPr>
          <a:endParaRPr lang="fr-FR"/>
        </a:p>
      </c:txPr>
    </c:legend>
    <c:plotVisOnly val="1"/>
    <c:dispBlanksAs val="gap"/>
    <c:showDLblsOverMax val="0"/>
  </c:chart>
  <c:spPr>
    <a:ln w="38100"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1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577726018638663E-2"/>
          <c:y val="0.11288125"/>
          <c:w val="0.92920048248830722"/>
          <c:h val="0.67546597222222216"/>
        </c:manualLayout>
      </c:layout>
      <c:lineChart>
        <c:grouping val="standard"/>
        <c:varyColors val="0"/>
        <c:ser>
          <c:idx val="0"/>
          <c:order val="0"/>
          <c:tx>
            <c:strRef>
              <c:f>Données!$A$467</c:f>
              <c:strCache>
                <c:ptCount val="1"/>
                <c:pt idx="0">
                  <c:v>Smartphones</c:v>
                </c:pt>
              </c:strCache>
            </c:strRef>
          </c:tx>
          <c:spPr>
            <a:ln w="19050">
              <a:solidFill>
                <a:srgbClr val="088A9C"/>
              </a:solidFill>
            </a:ln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B7-4234-BA51-C17F2B77471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B7-4234-BA51-C17F2B77471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B7-4234-BA51-C17F2B77471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B7-4234-BA51-C17F2B77471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B7-4234-BA51-C17F2B77471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B7-4234-BA51-C17F2B77471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B7-4234-BA51-C17F2B77471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B7-4234-BA51-C17F2B77471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B7-4234-BA51-C17F2B77471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B7-4234-BA51-C17F2B77471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7B7-4234-BA51-C17F2B77471E}"/>
                </c:ext>
              </c:extLst>
            </c:dLbl>
            <c:dLbl>
              <c:idx val="12"/>
              <c:spPr>
                <a:solidFill>
                  <a:srgbClr val="088A9C"/>
                </a:solidFill>
              </c:spPr>
              <c:txPr>
                <a:bodyPr anchorCtr="0"/>
                <a:lstStyle/>
                <a:p>
                  <a:pPr algn="ctr">
                    <a:defRPr lang="en-US" sz="800" b="0" i="0" u="none" strike="noStrike" kern="1200" baseline="0">
                      <a:solidFill>
                        <a:schemeClr val="bg1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B7B7-4234-BA51-C17F2B77471E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7B7-4234-BA51-C17F2B77471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7B7-4234-BA51-C17F2B77471E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7B7-4234-BA51-C17F2B77471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7B7-4234-BA51-C17F2B77471E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7B7-4234-BA51-C17F2B77471E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7B7-4234-BA51-C17F2B77471E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7B7-4234-BA51-C17F2B77471E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7B7-4234-BA51-C17F2B77471E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7B7-4234-BA51-C17F2B77471E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7B7-4234-BA51-C17F2B77471E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7B7-4234-BA51-C17F2B77471E}"/>
                </c:ext>
              </c:extLst>
            </c:dLbl>
            <c:spPr>
              <a:solidFill>
                <a:srgbClr val="088A9C"/>
              </a:solidFill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0" i="0" u="none" strike="noStrike" kern="1200" baseline="0">
                    <a:solidFill>
                      <a:schemeClr val="bg1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Données!$C$466:$AA$466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Données!$C$467:$AA$467</c:f>
              <c:numCache>
                <c:formatCode>#,##0.0</c:formatCode>
                <c:ptCount val="25"/>
                <c:pt idx="0">
                  <c:v>5.9853780840980848</c:v>
                </c:pt>
                <c:pt idx="1">
                  <c:v>6.5767805736395486</c:v>
                </c:pt>
                <c:pt idx="2">
                  <c:v>6.5438597512655061</c:v>
                </c:pt>
                <c:pt idx="3">
                  <c:v>6.815327094205796</c:v>
                </c:pt>
                <c:pt idx="4">
                  <c:v>6.6859028746865308</c:v>
                </c:pt>
                <c:pt idx="5">
                  <c:v>7.2654469290492028</c:v>
                </c:pt>
                <c:pt idx="6">
                  <c:v>7.4620614680724726</c:v>
                </c:pt>
                <c:pt idx="7">
                  <c:v>6.5699151818411163</c:v>
                </c:pt>
                <c:pt idx="8">
                  <c:v>6.6871829537696259</c:v>
                </c:pt>
                <c:pt idx="9">
                  <c:v>6.5383577172378233</c:v>
                </c:pt>
                <c:pt idx="10">
                  <c:v>7.1529911215612181</c:v>
                </c:pt>
                <c:pt idx="11">
                  <c:v>7.1316783469190232</c:v>
                </c:pt>
                <c:pt idx="12">
                  <c:v>6.9352344177505714</c:v>
                </c:pt>
                <c:pt idx="13">
                  <c:v>7.2722553938999281</c:v>
                </c:pt>
                <c:pt idx="14">
                  <c:v>7.4663491771968067</c:v>
                </c:pt>
                <c:pt idx="15">
                  <c:v>7.5121864518594492</c:v>
                </c:pt>
                <c:pt idx="16">
                  <c:v>7.5746985242046101</c:v>
                </c:pt>
                <c:pt idx="17">
                  <c:v>8.5519878512452525</c:v>
                </c:pt>
                <c:pt idx="18">
                  <c:v>8.7369953590976568</c:v>
                </c:pt>
                <c:pt idx="19">
                  <c:v>7.8237654751100321</c:v>
                </c:pt>
                <c:pt idx="20">
                  <c:v>7.9440032826463751</c:v>
                </c:pt>
                <c:pt idx="21">
                  <c:v>7.6275707019919077</c:v>
                </c:pt>
                <c:pt idx="22">
                  <c:v>8.3037623183956608</c:v>
                </c:pt>
                <c:pt idx="23">
                  <c:v>8.334914838788162</c:v>
                </c:pt>
                <c:pt idx="24">
                  <c:v>7.7408583619927525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B7B7-4234-BA51-C17F2B77471E}"/>
            </c:ext>
          </c:extLst>
        </c:ser>
        <c:ser>
          <c:idx val="3"/>
          <c:order val="1"/>
          <c:tx>
            <c:strRef>
              <c:f>Données!$A$468</c:f>
              <c:strCache>
                <c:ptCount val="1"/>
                <c:pt idx="0">
                  <c:v>Clés 3G/4G</c:v>
                </c:pt>
              </c:strCache>
            </c:strRef>
          </c:tx>
          <c:spPr>
            <a:ln w="19050">
              <a:solidFill>
                <a:srgbClr val="00D1CC"/>
              </a:solidFill>
            </a:ln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7B7-4234-BA51-C17F2B77471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7B7-4234-BA51-C17F2B77471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7B7-4234-BA51-C17F2B77471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7B7-4234-BA51-C17F2B77471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7B7-4234-BA51-C17F2B77471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7B7-4234-BA51-C17F2B77471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7B7-4234-BA51-C17F2B77471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7B7-4234-BA51-C17F2B77471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7B7-4234-BA51-C17F2B77471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7B7-4234-BA51-C17F2B77471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B7B7-4234-BA51-C17F2B77471E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B7B7-4234-BA51-C17F2B77471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B7B7-4234-BA51-C17F2B77471E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B7B7-4234-BA51-C17F2B77471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B7B7-4234-BA51-C17F2B77471E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B7B7-4234-BA51-C17F2B77471E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B7B7-4234-BA51-C17F2B77471E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B7B7-4234-BA51-C17F2B77471E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B7B7-4234-BA51-C17F2B77471E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B7B7-4234-BA51-C17F2B77471E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B7B7-4234-BA51-C17F2B77471E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B7B7-4234-BA51-C17F2B77471E}"/>
                </c:ext>
              </c:extLst>
            </c:dLbl>
            <c:dLbl>
              <c:idx val="24"/>
              <c:layout>
                <c:manualLayout>
                  <c:x val="-1.754976851851852E-2"/>
                  <c:y val="-2.64583333333333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66A-42AE-B76E-10A733ECC5E0}"/>
                </c:ext>
              </c:extLst>
            </c:dLbl>
            <c:spPr>
              <a:solidFill>
                <a:srgbClr val="00D1CC"/>
              </a:solidFill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0" i="0" u="none" strike="noStrike" kern="1200" baseline="0">
                    <a:solidFill>
                      <a:schemeClr val="bg1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Données!$C$466:$AA$466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Données!$C$468:$AA$468</c:f>
              <c:numCache>
                <c:formatCode>#,##0.0</c:formatCode>
                <c:ptCount val="25"/>
                <c:pt idx="0">
                  <c:v>25.415632360646427</c:v>
                </c:pt>
                <c:pt idx="1">
                  <c:v>28.282610808596818</c:v>
                </c:pt>
                <c:pt idx="2">
                  <c:v>27.706000315421115</c:v>
                </c:pt>
                <c:pt idx="3">
                  <c:v>28.304114354730789</c:v>
                </c:pt>
                <c:pt idx="4">
                  <c:v>28.510058250539402</c:v>
                </c:pt>
                <c:pt idx="5">
                  <c:v>30.069343157534156</c:v>
                </c:pt>
                <c:pt idx="6">
                  <c:v>31.001125691115419</c:v>
                </c:pt>
                <c:pt idx="7">
                  <c:v>27.884110866256318</c:v>
                </c:pt>
                <c:pt idx="8">
                  <c:v>28.584156416239789</c:v>
                </c:pt>
                <c:pt idx="9">
                  <c:v>28.17584251742872</c:v>
                </c:pt>
                <c:pt idx="10">
                  <c:v>30.374996618430689</c:v>
                </c:pt>
                <c:pt idx="11">
                  <c:v>30.115685028865702</c:v>
                </c:pt>
                <c:pt idx="12">
                  <c:v>29.323672536034969</c:v>
                </c:pt>
                <c:pt idx="13">
                  <c:v>31.304712161843394</c:v>
                </c:pt>
                <c:pt idx="14">
                  <c:v>30.493084382337859</c:v>
                </c:pt>
                <c:pt idx="15">
                  <c:v>30.662590169619989</c:v>
                </c:pt>
                <c:pt idx="16">
                  <c:v>30.450623347324434</c:v>
                </c:pt>
                <c:pt idx="17">
                  <c:v>31.777693392040987</c:v>
                </c:pt>
                <c:pt idx="18">
                  <c:v>31.897038180033789</c:v>
                </c:pt>
                <c:pt idx="19">
                  <c:v>29.201489699051795</c:v>
                </c:pt>
                <c:pt idx="20">
                  <c:v>29.780559799036784</c:v>
                </c:pt>
                <c:pt idx="21">
                  <c:v>28.102536147230477</c:v>
                </c:pt>
                <c:pt idx="22">
                  <c:v>30.326579789685891</c:v>
                </c:pt>
                <c:pt idx="23">
                  <c:v>30.033935595692995</c:v>
                </c:pt>
                <c:pt idx="24">
                  <c:v>29.037109655606908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E-B7B7-4234-BA51-C17F2B7747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6896751"/>
        <c:axId val="1"/>
      </c:lineChart>
      <c:catAx>
        <c:axId val="15468967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5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4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546896751"/>
        <c:crosses val="autoZero"/>
        <c:crossBetween val="between"/>
        <c:majorUnit val="1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4998992577309616E-2"/>
          <c:y val="0.91290301878409386"/>
          <c:w val="0.93040831513256339"/>
          <c:h val="6.205777569339882E-2"/>
        </c:manualLayout>
      </c:layout>
      <c:overlay val="0"/>
      <c:spPr>
        <a:ln>
          <a:noFill/>
        </a:ln>
      </c:spPr>
      <c:txPr>
        <a:bodyPr/>
        <a:lstStyle/>
        <a:p>
          <a:pPr>
            <a:defRPr sz="600" b="0" i="0" u="none" strike="noStrike" baseline="0">
              <a:solidFill>
                <a:srgbClr val="000000"/>
              </a:solidFill>
              <a:latin typeface="Philosopher" panose="02000503000000020004" pitchFamily="2" charset="0"/>
              <a:ea typeface="Calibri"/>
              <a:cs typeface="Calibri"/>
            </a:defRPr>
          </a:pPr>
          <a:endParaRPr lang="fr-FR"/>
        </a:p>
      </c:txPr>
    </c:legend>
    <c:plotVisOnly val="1"/>
    <c:dispBlanksAs val="gap"/>
    <c:showDLblsOverMax val="0"/>
  </c:chart>
  <c:spPr>
    <a:ln w="38100"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1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15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277777777777776E-2"/>
          <c:y val="0"/>
          <c:w val="0.95653395061728397"/>
          <c:h val="0.82918240740740734"/>
        </c:manualLayout>
      </c:layout>
      <c:pie3DChart>
        <c:varyColors val="1"/>
        <c:ser>
          <c:idx val="0"/>
          <c:order val="0"/>
          <c:tx>
            <c:strRef>
              <c:f>Données!$AA$460</c:f>
              <c:strCache>
                <c:ptCount val="1"/>
                <c:pt idx="0">
                  <c:v>Février 2025</c:v>
                </c:pt>
              </c:strCache>
            </c:strRef>
          </c:tx>
          <c:explosion val="19"/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010E-4CC3-8499-85A36DDAB595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010E-4CC3-8499-85A36DDAB595}"/>
              </c:ext>
            </c:extLst>
          </c:dPt>
          <c:dPt>
            <c:idx val="2"/>
            <c:bubble3D val="0"/>
            <c:spPr>
              <a:solidFill>
                <a:srgbClr val="E46C0A"/>
              </a:solidFill>
            </c:spPr>
            <c:extLst>
              <c:ext xmlns:c16="http://schemas.microsoft.com/office/drawing/2014/chart" uri="{C3380CC4-5D6E-409C-BE32-E72D297353CC}">
                <c16:uniqueId val="{00000005-010E-4CC3-8499-85A36DDAB595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7-010E-4CC3-8499-85A36DDAB595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9-010E-4CC3-8499-85A36DDAB595}"/>
              </c:ext>
            </c:extLst>
          </c:dPt>
          <c:dLbls>
            <c:dLbl>
              <c:idx val="3"/>
              <c:layout>
                <c:manualLayout>
                  <c:x val="0.125829012345679"/>
                  <c:y val="1.2968055555555663E-2"/>
                </c:manualLayout>
              </c:layout>
              <c:spPr/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8B9353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10E-4CC3-8499-85A36DDAB59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10E-4CC3-8499-85A36DDAB59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Données!$A$461:$A$465</c:f>
              <c:strCache>
                <c:ptCount val="5"/>
                <c:pt idx="0">
                  <c:v>Tunisie Télécom</c:v>
                </c:pt>
                <c:pt idx="1">
                  <c:v>Ooredoo Tunisie</c:v>
                </c:pt>
                <c:pt idx="2">
                  <c:v>Orange Tunisie</c:v>
                </c:pt>
                <c:pt idx="3">
                  <c:v>Lycamobile</c:v>
                </c:pt>
                <c:pt idx="4">
                  <c:v>Asel Mobile</c:v>
                </c:pt>
              </c:strCache>
            </c:strRef>
          </c:cat>
          <c:val>
            <c:numRef>
              <c:f>Données!$AA$461:$AA$465</c:f>
              <c:numCache>
                <c:formatCode>0.0%</c:formatCode>
                <c:ptCount val="5"/>
                <c:pt idx="0">
                  <c:v>0.2459405638308178</c:v>
                </c:pt>
                <c:pt idx="1">
                  <c:v>0.46247437901691346</c:v>
                </c:pt>
                <c:pt idx="2">
                  <c:v>0.29156639696869902</c:v>
                </c:pt>
                <c:pt idx="3">
                  <c:v>1.8660183569656825E-5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10E-4CC3-8499-85A36DDAB5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1.4348765432098702E-3"/>
          <c:y val="0.91213657407407411"/>
          <c:w val="0.99856512345679016"/>
          <c:h val="7.0364574334164376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Philosopher" panose="02000503000000020004" pitchFamily="2" charset="0"/>
              <a:ea typeface="Calibri"/>
              <a:cs typeface="Calibri"/>
            </a:defRPr>
          </a:pPr>
          <a:endParaRPr lang="fr-FR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1">
    <c:autoUpdate val="1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37230581591835E-2"/>
          <c:y val="0.11824374999999999"/>
          <c:w val="0.92124146712981247"/>
          <c:h val="0.65330624999999998"/>
        </c:manualLayout>
      </c:layout>
      <c:lineChart>
        <c:grouping val="standard"/>
        <c:varyColors val="0"/>
        <c:ser>
          <c:idx val="0"/>
          <c:order val="0"/>
          <c:tx>
            <c:strRef>
              <c:f>Données!$A$461</c:f>
              <c:strCache>
                <c:ptCount val="1"/>
                <c:pt idx="0">
                  <c:v>Tunisie Télécom</c:v>
                </c:pt>
              </c:strCache>
            </c:strRef>
          </c:tx>
          <c:spPr>
            <a:ln w="1905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335-4ADF-B746-F2480C016B49}"/>
              </c:ext>
            </c:extLst>
          </c:dPt>
          <c:dLbls>
            <c:dLbl>
              <c:idx val="0"/>
              <c:spPr>
                <a:solidFill>
                  <a:srgbClr val="0070C0"/>
                </a:solidFill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80717592592593E-2"/>
                      <c:h val="9.88222222222222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335-4ADF-B746-F2480C016B4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35-4ADF-B746-F2480C016B4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35-4ADF-B746-F2480C016B4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35-4ADF-B746-F2480C016B4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35-4ADF-B746-F2480C016B4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35-4ADF-B746-F2480C016B4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35-4ADF-B746-F2480C016B4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35-4ADF-B746-F2480C016B4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35-4ADF-B746-F2480C016B4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35-4ADF-B746-F2480C016B4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335-4ADF-B746-F2480C016B49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335-4ADF-B746-F2480C016B49}"/>
                </c:ext>
              </c:extLst>
            </c:dLbl>
            <c:dLbl>
              <c:idx val="12"/>
              <c:spPr>
                <a:solidFill>
                  <a:srgbClr val="0070C0"/>
                </a:solidFill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4335-4ADF-B746-F2480C016B49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335-4ADF-B746-F2480C016B49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335-4ADF-B746-F2480C016B49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335-4ADF-B746-F2480C016B49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335-4ADF-B746-F2480C016B49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335-4ADF-B746-F2480C016B49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335-4ADF-B746-F2480C016B49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335-4ADF-B746-F2480C016B49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335-4ADF-B746-F2480C016B49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335-4ADF-B746-F2480C016B49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335-4ADF-B746-F2480C016B49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335-4ADF-B746-F2480C016B49}"/>
                </c:ext>
              </c:extLst>
            </c:dLbl>
            <c:dLbl>
              <c:idx val="24"/>
              <c:spPr>
                <a:solidFill>
                  <a:srgbClr val="0070C0"/>
                </a:solidFill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4335-4ADF-B746-F2480C016B49}"/>
                </c:ext>
              </c:extLst>
            </c:dLbl>
            <c:spPr>
              <a:solidFill>
                <a:srgbClr val="0070C0"/>
              </a:solidFill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Données!$C$448:$AA$448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Données!$C$454:$AA$454</c:f>
              <c:numCache>
                <c:formatCode>#,##0</c:formatCode>
                <c:ptCount val="25"/>
                <c:pt idx="0">
                  <c:v>15005.757942385673</c:v>
                </c:pt>
                <c:pt idx="1">
                  <c:v>16847.584067717551</c:v>
                </c:pt>
                <c:pt idx="2">
                  <c:v>17166.306211016654</c:v>
                </c:pt>
                <c:pt idx="3">
                  <c:v>17902.080463448521</c:v>
                </c:pt>
                <c:pt idx="4">
                  <c:v>17859.902830951691</c:v>
                </c:pt>
                <c:pt idx="5">
                  <c:v>19837.572971902846</c:v>
                </c:pt>
                <c:pt idx="6">
                  <c:v>20729.621752159113</c:v>
                </c:pt>
                <c:pt idx="7">
                  <c:v>18898.29867875576</c:v>
                </c:pt>
                <c:pt idx="8">
                  <c:v>19643.015925351141</c:v>
                </c:pt>
                <c:pt idx="9">
                  <c:v>19140.12787002945</c:v>
                </c:pt>
                <c:pt idx="10">
                  <c:v>20654.610248274807</c:v>
                </c:pt>
                <c:pt idx="11">
                  <c:v>20694.565074970247</c:v>
                </c:pt>
                <c:pt idx="12">
                  <c:v>20079.03018864441</c:v>
                </c:pt>
                <c:pt idx="13">
                  <c:v>20979.21046360302</c:v>
                </c:pt>
                <c:pt idx="14">
                  <c:v>21196.729533542632</c:v>
                </c:pt>
                <c:pt idx="15">
                  <c:v>20921.849139847756</c:v>
                </c:pt>
                <c:pt idx="16">
                  <c:v>20591.1322549057</c:v>
                </c:pt>
                <c:pt idx="17">
                  <c:v>22474.275105627061</c:v>
                </c:pt>
                <c:pt idx="18">
                  <c:v>23630.864188698768</c:v>
                </c:pt>
                <c:pt idx="19">
                  <c:v>21931.41105611992</c:v>
                </c:pt>
                <c:pt idx="20">
                  <c:v>22804.721268104553</c:v>
                </c:pt>
                <c:pt idx="21">
                  <c:v>21451.148958629608</c:v>
                </c:pt>
                <c:pt idx="22">
                  <c:v>23042.130806995392</c:v>
                </c:pt>
                <c:pt idx="23">
                  <c:v>22852.257156560896</c:v>
                </c:pt>
                <c:pt idx="24">
                  <c:v>21709.068247731208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4335-4ADF-B746-F2480C016B49}"/>
            </c:ext>
          </c:extLst>
        </c:ser>
        <c:ser>
          <c:idx val="1"/>
          <c:order val="1"/>
          <c:tx>
            <c:strRef>
              <c:f>Données!$A$455</c:f>
              <c:strCache>
                <c:ptCount val="1"/>
                <c:pt idx="0">
                  <c:v>Ooredoo Tunisie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4335-4ADF-B746-F2480C016B4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335-4ADF-B746-F2480C016B4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335-4ADF-B746-F2480C016B4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335-4ADF-B746-F2480C016B4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335-4ADF-B746-F2480C016B4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4335-4ADF-B746-F2480C016B4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335-4ADF-B746-F2480C016B4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335-4ADF-B746-F2480C016B4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335-4ADF-B746-F2480C016B4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4335-4ADF-B746-F2480C016B4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4335-4ADF-B746-F2480C016B49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4335-4ADF-B746-F2480C016B49}"/>
                </c:ext>
              </c:extLst>
            </c:dLbl>
            <c:dLbl>
              <c:idx val="12"/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4335-4ADF-B746-F2480C016B49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4335-4ADF-B746-F2480C016B49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4335-4ADF-B746-F2480C016B49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4335-4ADF-B746-F2480C016B49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4335-4ADF-B746-F2480C016B49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4335-4ADF-B746-F2480C016B49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4335-4ADF-B746-F2480C016B49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4335-4ADF-B746-F2480C016B49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4335-4ADF-B746-F2480C016B49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4335-4ADF-B746-F2480C016B49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4335-4ADF-B746-F2480C016B49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4335-4ADF-B746-F2480C016B49}"/>
                </c:ext>
              </c:extLst>
            </c:dLbl>
            <c:dLbl>
              <c:idx val="24"/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4335-4ADF-B746-F2480C016B49}"/>
                </c:ext>
              </c:extLst>
            </c:dLbl>
            <c:spPr>
              <a:solidFill>
                <a:srgbClr val="FF0000"/>
              </a:solidFill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Données!$C$448:$AA$448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Données!$C$455:$AA$455</c:f>
              <c:numCache>
                <c:formatCode>#,##0</c:formatCode>
                <c:ptCount val="25"/>
                <c:pt idx="0">
                  <c:v>33256.468391503331</c:v>
                </c:pt>
                <c:pt idx="1">
                  <c:v>36560.344363192555</c:v>
                </c:pt>
                <c:pt idx="2">
                  <c:v>36872.961069762227</c:v>
                </c:pt>
                <c:pt idx="3">
                  <c:v>38084.915851520534</c:v>
                </c:pt>
                <c:pt idx="4">
                  <c:v>37009.88562611198</c:v>
                </c:pt>
                <c:pt idx="5">
                  <c:v>41375.262863227843</c:v>
                </c:pt>
                <c:pt idx="6">
                  <c:v>43697.186662090295</c:v>
                </c:pt>
                <c:pt idx="7">
                  <c:v>39246.838206315042</c:v>
                </c:pt>
                <c:pt idx="8">
                  <c:v>40168.793663423909</c:v>
                </c:pt>
                <c:pt idx="9">
                  <c:v>38687.118819366689</c:v>
                </c:pt>
                <c:pt idx="10">
                  <c:v>42197.96284466076</c:v>
                </c:pt>
                <c:pt idx="11">
                  <c:v>41839.602603515625</c:v>
                </c:pt>
                <c:pt idx="12">
                  <c:v>41025.565708185197</c:v>
                </c:pt>
                <c:pt idx="13">
                  <c:v>42488.911453125002</c:v>
                </c:pt>
                <c:pt idx="14">
                  <c:v>43158.883635378836</c:v>
                </c:pt>
                <c:pt idx="15">
                  <c:v>42404.656939453118</c:v>
                </c:pt>
                <c:pt idx="16">
                  <c:v>42759.681442675595</c:v>
                </c:pt>
                <c:pt idx="17">
                  <c:v>48358.823842058177</c:v>
                </c:pt>
                <c:pt idx="18">
                  <c:v>48297.502505352015</c:v>
                </c:pt>
                <c:pt idx="19">
                  <c:v>44235.054398437504</c:v>
                </c:pt>
                <c:pt idx="20">
                  <c:v>44697.178030806543</c:v>
                </c:pt>
                <c:pt idx="21">
                  <c:v>41991.240139648435</c:v>
                </c:pt>
                <c:pt idx="22">
                  <c:v>44243.612130928988</c:v>
                </c:pt>
                <c:pt idx="23">
                  <c:v>44068.187738655091</c:v>
                </c:pt>
                <c:pt idx="24">
                  <c:v>40822.415385742184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3-4335-4ADF-B746-F2480C016B49}"/>
            </c:ext>
          </c:extLst>
        </c:ser>
        <c:ser>
          <c:idx val="2"/>
          <c:order val="2"/>
          <c:tx>
            <c:strRef>
              <c:f>Données!$A$456</c:f>
              <c:strCache>
                <c:ptCount val="1"/>
                <c:pt idx="0">
                  <c:v>Orange Tunisie</c:v>
                </c:pt>
              </c:strCache>
            </c:strRef>
          </c:tx>
          <c:spPr>
            <a:ln w="19050">
              <a:solidFill>
                <a:srgbClr val="E46C0A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4288194444444448E-2"/>
                  <c:y val="-3.5040972222222223E-2"/>
                </c:manualLayout>
              </c:layout>
              <c:spPr>
                <a:solidFill>
                  <a:schemeClr val="accent6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80717592592593E-2"/>
                      <c:h val="9.00027777777777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4-4335-4ADF-B746-F2480C016B4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4335-4ADF-B746-F2480C016B4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4335-4ADF-B746-F2480C016B4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4335-4ADF-B746-F2480C016B4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4335-4ADF-B746-F2480C016B4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4335-4ADF-B746-F2480C016B4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4335-4ADF-B746-F2480C016B4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4335-4ADF-B746-F2480C016B4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4335-4ADF-B746-F2480C016B4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4335-4ADF-B746-F2480C016B4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4335-4ADF-B746-F2480C016B49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4335-4ADF-B746-F2480C016B49}"/>
                </c:ext>
              </c:extLst>
            </c:dLbl>
            <c:dLbl>
              <c:idx val="12"/>
              <c:layout>
                <c:manualLayout>
                  <c:x val="-3.8805787037037034E-2"/>
                  <c:y val="-4.1537500000000081E-2"/>
                </c:manualLayout>
              </c:layout>
              <c:spPr>
                <a:solidFill>
                  <a:schemeClr val="accent6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4335-4ADF-B746-F2480C016B49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4335-4ADF-B746-F2480C016B49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4335-4ADF-B746-F2480C016B49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4335-4ADF-B746-F2480C016B49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4335-4ADF-B746-F2480C016B49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4335-4ADF-B746-F2480C016B49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4335-4ADF-B746-F2480C016B49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4335-4ADF-B746-F2480C016B49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4335-4ADF-B746-F2480C016B49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4335-4ADF-B746-F2480C016B49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4335-4ADF-B746-F2480C016B49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4335-4ADF-B746-F2480C016B49}"/>
                </c:ext>
              </c:extLst>
            </c:dLbl>
            <c:dLbl>
              <c:idx val="24"/>
              <c:layout>
                <c:manualLayout>
                  <c:x val="-1.0740277777777885E-2"/>
                  <c:y val="-5.2443749999999997E-2"/>
                </c:manualLayout>
              </c:layout>
              <c:spPr>
                <a:solidFill>
                  <a:schemeClr val="accent6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4335-4ADF-B746-F2480C016B49}"/>
                </c:ext>
              </c:extLst>
            </c:dLbl>
            <c:spPr>
              <a:solidFill>
                <a:schemeClr val="accent6">
                  <a:lumMod val="75000"/>
                </a:schemeClr>
              </a:solidFill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Données!$C$448:$AA$448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Données!$C$456:$AA$456</c:f>
              <c:numCache>
                <c:formatCode>#,##0</c:formatCode>
                <c:ptCount val="25"/>
                <c:pt idx="0">
                  <c:v>21679.200379999998</c:v>
                </c:pt>
                <c:pt idx="1">
                  <c:v>24155.671080000004</c:v>
                </c:pt>
                <c:pt idx="2">
                  <c:v>23781.901000000002</c:v>
                </c:pt>
                <c:pt idx="3">
                  <c:v>25605.486000000001</c:v>
                </c:pt>
                <c:pt idx="4">
                  <c:v>25978.100999999999</c:v>
                </c:pt>
                <c:pt idx="5">
                  <c:v>28133.030999999999</c:v>
                </c:pt>
                <c:pt idx="6">
                  <c:v>29709.901000000002</c:v>
                </c:pt>
                <c:pt idx="7">
                  <c:v>26323.626493</c:v>
                </c:pt>
                <c:pt idx="8">
                  <c:v>26889.374999999996</c:v>
                </c:pt>
                <c:pt idx="9">
                  <c:v>25891.77</c:v>
                </c:pt>
                <c:pt idx="10">
                  <c:v>27483.850999999999</c:v>
                </c:pt>
                <c:pt idx="11">
                  <c:v>27685.135000000002</c:v>
                </c:pt>
                <c:pt idx="12">
                  <c:v>26609.082000000002</c:v>
                </c:pt>
                <c:pt idx="13">
                  <c:v>28009.601999999995</c:v>
                </c:pt>
                <c:pt idx="14">
                  <c:v>27778.841</c:v>
                </c:pt>
                <c:pt idx="15">
                  <c:v>27743.690000000002</c:v>
                </c:pt>
                <c:pt idx="16">
                  <c:v>27095.533000000003</c:v>
                </c:pt>
                <c:pt idx="17">
                  <c:v>30440.402999999998</c:v>
                </c:pt>
                <c:pt idx="18">
                  <c:v>32287.599999999999</c:v>
                </c:pt>
                <c:pt idx="19">
                  <c:v>28497.353999999999</c:v>
                </c:pt>
                <c:pt idx="20">
                  <c:v>28897.125</c:v>
                </c:pt>
                <c:pt idx="21">
                  <c:v>27130.921999999999</c:v>
                </c:pt>
                <c:pt idx="22">
                  <c:v>28734.249999999996</c:v>
                </c:pt>
                <c:pt idx="23">
                  <c:v>27999.06</c:v>
                </c:pt>
                <c:pt idx="24">
                  <c:v>25736.440999999999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D-4335-4ADF-B746-F2480C016B49}"/>
            </c:ext>
          </c:extLst>
        </c:ser>
        <c:ser>
          <c:idx val="3"/>
          <c:order val="3"/>
          <c:tx>
            <c:strRef>
              <c:f>Données!$A$457</c:f>
              <c:strCache>
                <c:ptCount val="1"/>
                <c:pt idx="0">
                  <c:v>Lycamobile</c:v>
                </c:pt>
              </c:strCache>
            </c:strRef>
          </c:tx>
          <c:spPr>
            <a:ln w="19050">
              <a:solidFill>
                <a:srgbClr val="92D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3152877085461366E-2"/>
                  <c:y val="-2.0865936358894486E-3"/>
                </c:manualLayout>
              </c:layout>
              <c:numFmt formatCode="#,##0" sourceLinked="0"/>
              <c:spPr>
                <a:solidFill>
                  <a:srgbClr val="92D050"/>
                </a:solidFill>
                <a:ln w="25400">
                  <a:noFill/>
                </a:ln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4335-4ADF-B746-F2480C016B4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4335-4ADF-B746-F2480C016B4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0-4335-4ADF-B746-F2480C016B4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4335-4ADF-B746-F2480C016B4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4335-4ADF-B746-F2480C016B4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4335-4ADF-B746-F2480C016B4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4335-4ADF-B746-F2480C016B4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4335-4ADF-B746-F2480C016B4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6-4335-4ADF-B746-F2480C016B4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7-4335-4ADF-B746-F2480C016B4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8-4335-4ADF-B746-F2480C016B49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9-4335-4ADF-B746-F2480C016B49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A-4335-4ADF-B746-F2480C016B49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B-4335-4ADF-B746-F2480C016B49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C-4335-4ADF-B746-F2480C016B49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D-4335-4ADF-B746-F2480C016B49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E-4335-4ADF-B746-F2480C016B49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F-4335-4ADF-B746-F2480C016B49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0-4335-4ADF-B746-F2480C016B49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1-4335-4ADF-B746-F2480C016B49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2-4335-4ADF-B746-F2480C016B49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3-4335-4ADF-B746-F2480C016B49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4-4335-4ADF-B746-F2480C016B49}"/>
                </c:ext>
              </c:extLst>
            </c:dLbl>
            <c:dLbl>
              <c:idx val="24"/>
              <c:layout>
                <c:manualLayout>
                  <c:x val="-1.1862268518518519E-2"/>
                  <c:y val="-1.76386949749740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12-4C3B-8A53-5755C83FD696}"/>
                </c:ext>
              </c:extLst>
            </c:dLbl>
            <c:numFmt formatCode="#,##0" sourceLinked="0"/>
            <c:spPr>
              <a:solidFill>
                <a:srgbClr val="92D050"/>
              </a:solidFill>
              <a:ln w="25400">
                <a:noFill/>
              </a:ln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0" i="0" u="none" strike="noStrike" kern="1200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Données!$C$448:$AA$448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Données!$C$457:$AA$457</c:f>
              <c:numCache>
                <c:formatCode>#,##0</c:formatCode>
                <c:ptCount val="25"/>
                <c:pt idx="0">
                  <c:v>3.1361300000000001</c:v>
                </c:pt>
                <c:pt idx="1">
                  <c:v>3.7191799999999997</c:v>
                </c:pt>
                <c:pt idx="2">
                  <c:v>4.1569399999999996</c:v>
                </c:pt>
                <c:pt idx="3">
                  <c:v>4.694</c:v>
                </c:pt>
                <c:pt idx="4">
                  <c:v>3.6865000000000001</c:v>
                </c:pt>
                <c:pt idx="5">
                  <c:v>3.9329999999999998</c:v>
                </c:pt>
                <c:pt idx="6">
                  <c:v>4.2889999999999997</c:v>
                </c:pt>
                <c:pt idx="7">
                  <c:v>4.3073007337493898</c:v>
                </c:pt>
                <c:pt idx="8">
                  <c:v>4.1093579424505204</c:v>
                </c:pt>
                <c:pt idx="9">
                  <c:v>3.7909165236949902</c:v>
                </c:pt>
                <c:pt idx="10">
                  <c:v>4.2709399999999995</c:v>
                </c:pt>
                <c:pt idx="11">
                  <c:v>4.2960000000000003</c:v>
                </c:pt>
                <c:pt idx="12">
                  <c:v>4.2640000000000002</c:v>
                </c:pt>
                <c:pt idx="13">
                  <c:v>4.4813379869775796</c:v>
                </c:pt>
                <c:pt idx="14">
                  <c:v>4.0169783531580006</c:v>
                </c:pt>
                <c:pt idx="15">
                  <c:v>3.7457604371662097</c:v>
                </c:pt>
                <c:pt idx="16">
                  <c:v>3.5797187475061394</c:v>
                </c:pt>
                <c:pt idx="17">
                  <c:v>3.4060120888566603</c:v>
                </c:pt>
                <c:pt idx="18">
                  <c:v>3.601</c:v>
                </c:pt>
                <c:pt idx="19">
                  <c:v>2.5803436839543261</c:v>
                </c:pt>
                <c:pt idx="20">
                  <c:v>2.2394353133281739</c:v>
                </c:pt>
                <c:pt idx="21">
                  <c:v>1.8727276815036327</c:v>
                </c:pt>
                <c:pt idx="22">
                  <c:v>1.6471264126544696</c:v>
                </c:pt>
                <c:pt idx="23">
                  <c:v>1.6471264126544696</c:v>
                </c:pt>
                <c:pt idx="24">
                  <c:v>1.6471264126544696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5-4335-4ADF-B746-F2480C016B49}"/>
            </c:ext>
          </c:extLst>
        </c:ser>
        <c:ser>
          <c:idx val="4"/>
          <c:order val="4"/>
          <c:tx>
            <c:v>Asel Mobile</c:v>
          </c:tx>
          <c:spPr>
            <a:ln w="12700">
              <a:solidFill>
                <a:srgbClr val="679B9A">
                  <a:lumMod val="50000"/>
                </a:srgbClr>
              </a:solidFill>
            </a:ln>
          </c:spPr>
          <c:marker>
            <c:symbol val="none"/>
          </c:marker>
          <c:dPt>
            <c:idx val="22"/>
            <c:bubble3D val="0"/>
            <c:spPr>
              <a:ln w="12700">
                <a:solidFill>
                  <a:srgbClr val="333956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0250-4397-AB7C-A70F0ED9EE10}"/>
              </c:ext>
            </c:extLst>
          </c:dPt>
          <c:dPt>
            <c:idx val="23"/>
            <c:bubble3D val="0"/>
            <c:spPr>
              <a:ln w="12700">
                <a:solidFill>
                  <a:srgbClr val="333956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250-4397-AB7C-A70F0ED9EE10}"/>
              </c:ext>
            </c:extLst>
          </c:dPt>
          <c:dPt>
            <c:idx val="24"/>
            <c:bubble3D val="0"/>
            <c:spPr>
              <a:ln w="12700">
                <a:solidFill>
                  <a:srgbClr val="333956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250-4397-AB7C-A70F0ED9EE10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0E-4996-9B3C-7DAC408E20C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40E-4996-9B3C-7DAC408E20C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40E-4996-9B3C-7DAC408E20C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40E-4996-9B3C-7DAC408E20C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40E-4996-9B3C-7DAC408E20C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40E-4996-9B3C-7DAC408E20C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40E-4996-9B3C-7DAC408E20C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40E-4996-9B3C-7DAC408E20C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40E-4996-9B3C-7DAC408E20CA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40E-4996-9B3C-7DAC408E20CA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40E-4996-9B3C-7DAC408E20CA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40E-4996-9B3C-7DAC408E20CA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40E-4996-9B3C-7DAC408E20CA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40E-4996-9B3C-7DAC408E20CA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40E-4996-9B3C-7DAC408E20CA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40E-4996-9B3C-7DAC408E20CA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40E-4996-9B3C-7DAC408E20CA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40E-4996-9B3C-7DAC408E20CA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40E-4996-9B3C-7DAC408E20CA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40E-4996-9B3C-7DAC408E20CA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50-4397-AB7C-A70F0ED9EE10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50-4397-AB7C-A70F0ED9EE10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50-4397-AB7C-A70F0ED9EE10}"/>
                </c:ext>
              </c:extLst>
            </c:dLbl>
            <c:spPr>
              <a:solidFill>
                <a:srgbClr val="333956"/>
              </a:solidFill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0" i="0" u="none" strike="noStrike" kern="1200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Données!$C$458:$AA$458</c:f>
              <c:numCache>
                <c:formatCode>#,##0</c:formatCode>
                <c:ptCount val="25"/>
                <c:pt idx="0">
                  <c:v>64.53958999999999</c:v>
                </c:pt>
                <c:pt idx="1">
                  <c:v>199.92654999999999</c:v>
                </c:pt>
                <c:pt idx="2">
                  <c:v>326.59881999999993</c:v>
                </c:pt>
                <c:pt idx="3">
                  <c:v>376.57517000000001</c:v>
                </c:pt>
                <c:pt idx="4">
                  <c:v>461.62449999999995</c:v>
                </c:pt>
                <c:pt idx="5">
                  <c:v>541.52272999999991</c:v>
                </c:pt>
                <c:pt idx="6">
                  <c:v>682.08073000000002</c:v>
                </c:pt>
                <c:pt idx="7">
                  <c:v>694.38489000000004</c:v>
                </c:pt>
                <c:pt idx="8">
                  <c:v>521.41856000000007</c:v>
                </c:pt>
                <c:pt idx="9">
                  <c:v>531.60582999999997</c:v>
                </c:pt>
                <c:pt idx="10">
                  <c:v>521.66445999999996</c:v>
                </c:pt>
                <c:pt idx="11">
                  <c:v>299.48973000000001</c:v>
                </c:pt>
                <c:pt idx="12">
                  <c:v>257.91467</c:v>
                </c:pt>
                <c:pt idx="13">
                  <c:v>303.03548999999998</c:v>
                </c:pt>
                <c:pt idx="14">
                  <c:v>265.78003000000001</c:v>
                </c:pt>
                <c:pt idx="15">
                  <c:v>243.87406999999999</c:v>
                </c:pt>
                <c:pt idx="16">
                  <c:v>202.81744</c:v>
                </c:pt>
                <c:pt idx="17">
                  <c:v>198.1823</c:v>
                </c:pt>
                <c:pt idx="18">
                  <c:v>221.36448999999999</c:v>
                </c:pt>
                <c:pt idx="19">
                  <c:v>195.42394999999999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6-4335-4ADF-B746-F2480C016B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6896335"/>
        <c:axId val="1"/>
      </c:lineChart>
      <c:catAx>
        <c:axId val="15468963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5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60000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546896335"/>
        <c:crosses val="autoZero"/>
        <c:crossBetween val="between"/>
        <c:majorUnit val="1500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6118518518518515E-2"/>
          <c:y val="0.92877708333333331"/>
          <c:w val="0.92596662878757341"/>
          <c:h val="6.4065972222222226E-2"/>
        </c:manualLayout>
      </c:layout>
      <c:overlay val="0"/>
      <c:spPr>
        <a:ln>
          <a:noFill/>
        </a:ln>
      </c:spPr>
      <c:txPr>
        <a:bodyPr/>
        <a:lstStyle/>
        <a:p>
          <a:pPr>
            <a:defRPr sz="600" b="0" i="0" u="none" strike="noStrike" baseline="0">
              <a:solidFill>
                <a:srgbClr val="000000"/>
              </a:solidFill>
              <a:latin typeface="Philosopher" panose="02000503000000020004" pitchFamily="2" charset="0"/>
              <a:ea typeface="Calibri"/>
              <a:cs typeface="Calibri"/>
            </a:defRPr>
          </a:pPr>
          <a:endParaRPr lang="fr-FR"/>
        </a:p>
      </c:txPr>
    </c:legend>
    <c:plotVisOnly val="1"/>
    <c:dispBlanksAs val="zero"/>
    <c:showDLblsOverMax val="0"/>
  </c:chart>
  <c:spPr>
    <a:ln w="38100"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1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15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0.86693983001341146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25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57F5-4C52-A3AC-8BFBA3852D95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57F5-4C52-A3AC-8BFBA3852D95}"/>
              </c:ext>
            </c:extLst>
          </c:dPt>
          <c:dPt>
            <c:idx val="2"/>
            <c:bubble3D val="0"/>
            <c:explosion val="13"/>
            <c:spPr>
              <a:solidFill>
                <a:srgbClr val="E46C0A"/>
              </a:solidFill>
            </c:spPr>
            <c:extLst>
              <c:ext xmlns:c16="http://schemas.microsoft.com/office/drawing/2014/chart" uri="{C3380CC4-5D6E-409C-BE32-E72D297353CC}">
                <c16:uniqueId val="{00000005-57F5-4C52-A3AC-8BFBA3852D95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Données!$A$472:$A$476</c:f>
              <c:strCache>
                <c:ptCount val="5"/>
                <c:pt idx="0">
                  <c:v>Tunisie Télécom</c:v>
                </c:pt>
                <c:pt idx="1">
                  <c:v>Ooredoo Tunisie</c:v>
                </c:pt>
                <c:pt idx="2">
                  <c:v>Orange Tunisie</c:v>
                </c:pt>
                <c:pt idx="3">
                  <c:v>Lycamobile</c:v>
                </c:pt>
                <c:pt idx="4">
                  <c:v>Asel Mobile</c:v>
                </c:pt>
              </c:strCache>
              <c:extLst/>
            </c:strRef>
          </c:cat>
          <c:val>
            <c:numRef>
              <c:f>Données!$AD$472:$AD$476</c:f>
              <c:numCache>
                <c:formatCode>0.0%</c:formatCode>
                <c:ptCount val="5"/>
                <c:pt idx="0">
                  <c:v>0.26793510005615984</c:v>
                </c:pt>
                <c:pt idx="1">
                  <c:v>0.46853123202648439</c:v>
                </c:pt>
                <c:pt idx="2">
                  <c:v>0.2635123149468841</c:v>
                </c:pt>
                <c:pt idx="3">
                  <c:v>2.1352970471715872E-5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A-57F5-4C52-A3AC-8BFBA3852D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7671898148148153"/>
          <c:w val="1"/>
          <c:h val="0.12328101851851854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Philosopher" panose="02000503000000020004" pitchFamily="2" charset="0"/>
              <a:ea typeface="Calibri"/>
              <a:cs typeface="Calibri"/>
            </a:defRPr>
          </a:pPr>
          <a:endParaRPr lang="fr-FR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1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9445833333333332E-2"/>
          <c:y val="0.11480885127979057"/>
          <c:w val="0.92124146712981247"/>
          <c:h val="0.60508114520813727"/>
        </c:manualLayout>
      </c:layout>
      <c:lineChart>
        <c:grouping val="standard"/>
        <c:varyColors val="0"/>
        <c:ser>
          <c:idx val="0"/>
          <c:order val="0"/>
          <c:tx>
            <c:strRef>
              <c:f>Données!$A$472</c:f>
              <c:strCache>
                <c:ptCount val="1"/>
                <c:pt idx="0">
                  <c:v>Tunisie Télécom</c:v>
                </c:pt>
              </c:strCache>
            </c:strRef>
          </c:tx>
          <c:spPr>
            <a:ln w="1905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1A46-4714-9140-9F751D651180}"/>
              </c:ext>
            </c:extLst>
          </c:dPt>
          <c:dLbls>
            <c:dLbl>
              <c:idx val="0"/>
              <c:layout>
                <c:manualLayout>
                  <c:x val="-5.7374768518518519E-2"/>
                  <c:y val="-8.9109549640604916E-3"/>
                </c:manualLayout>
              </c:layout>
              <c:spPr>
                <a:solidFill>
                  <a:srgbClr val="0070C0"/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46-4714-9140-9F751D65118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46-4714-9140-9F751D65118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46-4714-9140-9F751D65118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46-4714-9140-9F751D65118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46-4714-9140-9F751D65118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46-4714-9140-9F751D65118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46-4714-9140-9F751D65118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46-4714-9140-9F751D65118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A46-4714-9140-9F751D65118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46-4714-9140-9F751D651180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A46-4714-9140-9F751D651180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A46-4714-9140-9F751D651180}"/>
                </c:ext>
              </c:extLst>
            </c:dLbl>
            <c:dLbl>
              <c:idx val="12"/>
              <c:layout>
                <c:manualLayout>
                  <c:x val="-6.6939583333333386E-2"/>
                  <c:y val="3.5277777777777776E-2"/>
                </c:manualLayout>
              </c:layout>
              <c:spPr>
                <a:solidFill>
                  <a:srgbClr val="0070C0"/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A46-4714-9140-9F751D651180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A46-4714-9140-9F751D651180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A46-4714-9140-9F751D651180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A46-4714-9140-9F751D651180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A46-4714-9140-9F751D651180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A46-4714-9140-9F751D651180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A46-4714-9140-9F751D651180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A46-4714-9140-9F751D651180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A46-4714-9140-9F751D651180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A46-4714-9140-9F751D651180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A46-4714-9140-9F751D651180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A46-4714-9140-9F751D651180}"/>
                </c:ext>
              </c:extLst>
            </c:dLbl>
            <c:dLbl>
              <c:idx val="24"/>
              <c:layout>
                <c:manualLayout>
                  <c:x val="-2.7238425925927004E-3"/>
                  <c:y val="-3.5750694444444446E-2"/>
                </c:manualLayout>
              </c:layout>
              <c:spPr>
                <a:solidFill>
                  <a:srgbClr val="0070C0"/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A46-4714-9140-9F751D651180}"/>
                </c:ext>
              </c:extLst>
            </c:dLbl>
            <c:spPr>
              <a:solidFill>
                <a:srgbClr val="0070C0"/>
              </a:solidFill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0" i="0" u="none" strike="noStrike" kern="1200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Données!$C$471:$AA$471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Données!$C$472:$AA$472</c:f>
              <c:numCache>
                <c:formatCode>#,##0</c:formatCode>
                <c:ptCount val="25"/>
                <c:pt idx="0">
                  <c:v>13922.46</c:v>
                </c:pt>
                <c:pt idx="1">
                  <c:v>15784.980000000001</c:v>
                </c:pt>
                <c:pt idx="2">
                  <c:v>16097.640000000001</c:v>
                </c:pt>
                <c:pt idx="3">
                  <c:v>16792.62</c:v>
                </c:pt>
                <c:pt idx="4">
                  <c:v>16761.23</c:v>
                </c:pt>
                <c:pt idx="5">
                  <c:v>18804.57</c:v>
                </c:pt>
                <c:pt idx="6">
                  <c:v>19656.699999999997</c:v>
                </c:pt>
                <c:pt idx="7">
                  <c:v>17915.884999999998</c:v>
                </c:pt>
                <c:pt idx="8">
                  <c:v>18629.289999999997</c:v>
                </c:pt>
                <c:pt idx="9">
                  <c:v>18152.439999999999</c:v>
                </c:pt>
                <c:pt idx="10">
                  <c:v>19596.349000000002</c:v>
                </c:pt>
                <c:pt idx="11">
                  <c:v>19650.75</c:v>
                </c:pt>
                <c:pt idx="12">
                  <c:v>19066.5</c:v>
                </c:pt>
                <c:pt idx="13">
                  <c:v>19914.84</c:v>
                </c:pt>
                <c:pt idx="14">
                  <c:v>20127.381000000001</c:v>
                </c:pt>
                <c:pt idx="15">
                  <c:v>19867</c:v>
                </c:pt>
                <c:pt idx="16">
                  <c:v>19552</c:v>
                </c:pt>
                <c:pt idx="17">
                  <c:v>21548.720000000001</c:v>
                </c:pt>
                <c:pt idx="18">
                  <c:v>22662</c:v>
                </c:pt>
                <c:pt idx="19">
                  <c:v>21035</c:v>
                </c:pt>
                <c:pt idx="20">
                  <c:v>21893.9</c:v>
                </c:pt>
                <c:pt idx="21">
                  <c:v>20614.419999999998</c:v>
                </c:pt>
                <c:pt idx="22">
                  <c:v>22167.22</c:v>
                </c:pt>
                <c:pt idx="23">
                  <c:v>22006.26</c:v>
                </c:pt>
                <c:pt idx="24">
                  <c:v>20667.990000000002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1A46-4714-9140-9F751D651180}"/>
            </c:ext>
          </c:extLst>
        </c:ser>
        <c:ser>
          <c:idx val="1"/>
          <c:order val="1"/>
          <c:tx>
            <c:strRef>
              <c:f>Données!$A$473</c:f>
              <c:strCache>
                <c:ptCount val="1"/>
                <c:pt idx="0">
                  <c:v>Ooredoo Tunisie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1A46-4714-9140-9F751D65118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A46-4714-9140-9F751D65118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A46-4714-9140-9F751D65118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A46-4714-9140-9F751D65118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A46-4714-9140-9F751D65118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A46-4714-9140-9F751D65118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A46-4714-9140-9F751D65118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A46-4714-9140-9F751D65118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A46-4714-9140-9F751D65118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1A46-4714-9140-9F751D651180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1A46-4714-9140-9F751D651180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1A46-4714-9140-9F751D651180}"/>
                </c:ext>
              </c:extLst>
            </c:dLbl>
            <c:dLbl>
              <c:idx val="12"/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1A46-4714-9140-9F751D651180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1A46-4714-9140-9F751D651180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1A46-4714-9140-9F751D651180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1A46-4714-9140-9F751D651180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1A46-4714-9140-9F751D651180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1A46-4714-9140-9F751D651180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1A46-4714-9140-9F751D651180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1A46-4714-9140-9F751D651180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1A46-4714-9140-9F751D651180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1A46-4714-9140-9F751D651180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1A46-4714-9140-9F751D651180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1A46-4714-9140-9F751D651180}"/>
                </c:ext>
              </c:extLst>
            </c:dLbl>
            <c:dLbl>
              <c:idx val="24"/>
              <c:layout>
                <c:manualLayout>
                  <c:x val="-1.0779196465456927E-16"/>
                  <c:y val="-4.6387474943458427E-2"/>
                </c:manualLayout>
              </c:layout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1A46-4714-9140-9F751D651180}"/>
                </c:ext>
              </c:extLst>
            </c:dLbl>
            <c:spPr>
              <a:solidFill>
                <a:srgbClr val="FF0000"/>
              </a:solidFill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Données!$C$471:$AA$471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Données!$C$473:$AA$473</c:f>
              <c:numCache>
                <c:formatCode>#,##0</c:formatCode>
                <c:ptCount val="25"/>
                <c:pt idx="0">
                  <c:v>29271.985910094259</c:v>
                </c:pt>
                <c:pt idx="1">
                  <c:v>32164.986801809311</c:v>
                </c:pt>
                <c:pt idx="2">
                  <c:v>32517.32195810604</c:v>
                </c:pt>
                <c:pt idx="3">
                  <c:v>33608.966772292137</c:v>
                </c:pt>
                <c:pt idx="4">
                  <c:v>32560.323747846604</c:v>
                </c:pt>
                <c:pt idx="5">
                  <c:v>36602.084174361225</c:v>
                </c:pt>
                <c:pt idx="6">
                  <c:v>38721.651059447286</c:v>
                </c:pt>
                <c:pt idx="7">
                  <c:v>34789.278996661189</c:v>
                </c:pt>
                <c:pt idx="8">
                  <c:v>35592.836415555001</c:v>
                </c:pt>
                <c:pt idx="9">
                  <c:v>34225.250375687596</c:v>
                </c:pt>
                <c:pt idx="10">
                  <c:v>37467.73058747864</c:v>
                </c:pt>
                <c:pt idx="11">
                  <c:v>37154.789017578129</c:v>
                </c:pt>
                <c:pt idx="12">
                  <c:v>36464.677438013074</c:v>
                </c:pt>
                <c:pt idx="13">
                  <c:v>37702.255424804687</c:v>
                </c:pt>
                <c:pt idx="14">
                  <c:v>38449.488784381865</c:v>
                </c:pt>
                <c:pt idx="15">
                  <c:v>37660.248712890621</c:v>
                </c:pt>
                <c:pt idx="16">
                  <c:v>37979.660250555993</c:v>
                </c:pt>
                <c:pt idx="17">
                  <c:v>43165.334585772514</c:v>
                </c:pt>
                <c:pt idx="18">
                  <c:v>43041.194587752339</c:v>
                </c:pt>
                <c:pt idx="19">
                  <c:v>39447.100664062498</c:v>
                </c:pt>
                <c:pt idx="20">
                  <c:v>39760.841453642846</c:v>
                </c:pt>
                <c:pt idx="21">
                  <c:v>37313.452364257813</c:v>
                </c:pt>
                <c:pt idx="22">
                  <c:v>39274.273046280861</c:v>
                </c:pt>
                <c:pt idx="23">
                  <c:v>39160.449099077225</c:v>
                </c:pt>
                <c:pt idx="24">
                  <c:v>36141.583600585938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3-1A46-4714-9140-9F751D651180}"/>
            </c:ext>
          </c:extLst>
        </c:ser>
        <c:ser>
          <c:idx val="2"/>
          <c:order val="2"/>
          <c:tx>
            <c:strRef>
              <c:f>Données!$A$474</c:f>
              <c:strCache>
                <c:ptCount val="1"/>
                <c:pt idx="0">
                  <c:v>Orange Tunisie</c:v>
                </c:pt>
              </c:strCache>
            </c:strRef>
          </c:tx>
          <c:spPr>
            <a:ln w="19050">
              <a:solidFill>
                <a:srgbClr val="E46C0A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5615509259259279E-2"/>
                  <c:y val="-8.1461987989699308E-2"/>
                </c:manualLayout>
              </c:layout>
              <c:spPr>
                <a:solidFill>
                  <a:schemeClr val="accent6">
                    <a:lumMod val="75000"/>
                  </a:schemeClr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1A46-4714-9140-9F751D65118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1A46-4714-9140-9F751D65118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1A46-4714-9140-9F751D65118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1A46-4714-9140-9F751D65118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1A46-4714-9140-9F751D65118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1A46-4714-9140-9F751D65118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1A46-4714-9140-9F751D65118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1A46-4714-9140-9F751D65118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1A46-4714-9140-9F751D65118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1A46-4714-9140-9F751D651180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1A46-4714-9140-9F751D651180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1A46-4714-9140-9F751D651180}"/>
                </c:ext>
              </c:extLst>
            </c:dLbl>
            <c:dLbl>
              <c:idx val="12"/>
              <c:layout>
                <c:manualLayout>
                  <c:x val="-6.4616203703703759E-2"/>
                  <c:y val="-3.4804861111111113E-2"/>
                </c:manualLayout>
              </c:layout>
              <c:spPr>
                <a:solidFill>
                  <a:schemeClr val="accent6">
                    <a:lumMod val="75000"/>
                  </a:schemeClr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1A46-4714-9140-9F751D651180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1A46-4714-9140-9F751D651180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1A46-4714-9140-9F751D651180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1A46-4714-9140-9F751D651180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1A46-4714-9140-9F751D651180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1A46-4714-9140-9F751D651180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1A46-4714-9140-9F751D651180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1A46-4714-9140-9F751D651180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1A46-4714-9140-9F751D651180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1A46-4714-9140-9F751D651180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1A46-4714-9140-9F751D651180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1A46-4714-9140-9F751D651180}"/>
                </c:ext>
              </c:extLst>
            </c:dLbl>
            <c:dLbl>
              <c:idx val="24"/>
              <c:layout>
                <c:manualLayout>
                  <c:x val="-5.7243055555556629E-3"/>
                  <c:y val="-0.15126043643518791"/>
                </c:manualLayout>
              </c:layout>
              <c:spPr>
                <a:solidFill>
                  <a:schemeClr val="accent6">
                    <a:lumMod val="75000"/>
                  </a:schemeClr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1A46-4714-9140-9F751D651180}"/>
                </c:ext>
              </c:extLst>
            </c:dLbl>
            <c:spPr>
              <a:solidFill>
                <a:schemeClr val="accent6">
                  <a:lumMod val="75000"/>
                </a:schemeClr>
              </a:solidFill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0" i="0" u="none" strike="noStrike" kern="1200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Données!$C$471:$AA$471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Données!$C$474:$AA$474</c:f>
              <c:numCache>
                <c:formatCode>#,##0</c:formatCode>
                <c:ptCount val="25"/>
                <c:pt idx="0">
                  <c:v>16947.8416</c:v>
                </c:pt>
                <c:pt idx="1">
                  <c:v>18858.86548</c:v>
                </c:pt>
                <c:pt idx="2">
                  <c:v>18561.846000000001</c:v>
                </c:pt>
                <c:pt idx="3">
                  <c:v>20296.298999999999</c:v>
                </c:pt>
                <c:pt idx="4">
                  <c:v>20568.036</c:v>
                </c:pt>
                <c:pt idx="5">
                  <c:v>22278.363000000001</c:v>
                </c:pt>
                <c:pt idx="6">
                  <c:v>23640.662</c:v>
                </c:pt>
                <c:pt idx="7">
                  <c:v>20793.438999999998</c:v>
                </c:pt>
                <c:pt idx="8">
                  <c:v>21218.224999999999</c:v>
                </c:pt>
                <c:pt idx="9">
                  <c:v>20348.756000000001</c:v>
                </c:pt>
                <c:pt idx="10">
                  <c:v>21534.587</c:v>
                </c:pt>
                <c:pt idx="11">
                  <c:v>21803.615000000002</c:v>
                </c:pt>
                <c:pt idx="12">
                  <c:v>20852.764999999999</c:v>
                </c:pt>
                <c:pt idx="13">
                  <c:v>21753.421999999999</c:v>
                </c:pt>
                <c:pt idx="14">
                  <c:v>21718.388999999999</c:v>
                </c:pt>
                <c:pt idx="15">
                  <c:v>21614.518</c:v>
                </c:pt>
                <c:pt idx="16">
                  <c:v>21035.879000000001</c:v>
                </c:pt>
                <c:pt idx="17">
                  <c:v>23973.728999999999</c:v>
                </c:pt>
                <c:pt idx="18">
                  <c:v>25817.417000000001</c:v>
                </c:pt>
                <c:pt idx="19">
                  <c:v>22589.780999999999</c:v>
                </c:pt>
                <c:pt idx="20">
                  <c:v>22861.402999999998</c:v>
                </c:pt>
                <c:pt idx="21">
                  <c:v>21486.126</c:v>
                </c:pt>
                <c:pt idx="22">
                  <c:v>22725.671999999999</c:v>
                </c:pt>
                <c:pt idx="23">
                  <c:v>22169.407999999999</c:v>
                </c:pt>
                <c:pt idx="24">
                  <c:v>20326.825000000001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D-1A46-4714-9140-9F751D651180}"/>
            </c:ext>
          </c:extLst>
        </c:ser>
        <c:ser>
          <c:idx val="3"/>
          <c:order val="3"/>
          <c:tx>
            <c:strRef>
              <c:f>Données!$A$475</c:f>
              <c:strCache>
                <c:ptCount val="1"/>
                <c:pt idx="0">
                  <c:v>Lycamobile</c:v>
                </c:pt>
              </c:strCache>
            </c:strRef>
          </c:tx>
          <c:spPr>
            <a:ln w="19050">
              <a:solidFill>
                <a:srgbClr val="92D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4537037037037029E-3"/>
                  <c:y val="-7.9375000000000084E-2"/>
                </c:manualLayout>
              </c:layout>
              <c:numFmt formatCode="#,##0" sourceLinked="0"/>
              <c:spPr>
                <a:solidFill>
                  <a:srgbClr val="92D050"/>
                </a:solidFill>
                <a:ln w="25400">
                  <a:noFill/>
                </a:ln>
              </c:spPr>
              <c:txPr>
                <a:bodyPr anchorCtr="0"/>
                <a:lstStyle/>
                <a:p>
                  <a:pPr algn="ctr" rtl="0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1A46-4714-9140-9F751D65118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1A46-4714-9140-9F751D65118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0-1A46-4714-9140-9F751D65118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1A46-4714-9140-9F751D65118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1A46-4714-9140-9F751D65118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1A46-4714-9140-9F751D65118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1A46-4714-9140-9F751D65118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1A46-4714-9140-9F751D65118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6-1A46-4714-9140-9F751D65118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7-1A46-4714-9140-9F751D651180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8-1A46-4714-9140-9F751D651180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9-1A46-4714-9140-9F751D651180}"/>
                </c:ext>
              </c:extLst>
            </c:dLbl>
            <c:dLbl>
              <c:idx val="12"/>
              <c:layout>
                <c:manualLayout>
                  <c:x val="-5.0079861111111221E-2"/>
                  <c:y val="-7.9375178975297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4F-4121-BBC4-4D15B3B7F3A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A-1A46-4714-9140-9F751D651180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B-1A46-4714-9140-9F751D651180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C-1A46-4714-9140-9F751D651180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D-1A46-4714-9140-9F751D651180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E-1A46-4714-9140-9F751D651180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F-1A46-4714-9140-9F751D651180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0-1A46-4714-9140-9F751D651180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1-1A46-4714-9140-9F751D651180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2-1A46-4714-9140-9F751D651180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3-1A46-4714-9140-9F751D651180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4-1A46-4714-9140-9F751D651180}"/>
                </c:ext>
              </c:extLst>
            </c:dLbl>
            <c:dLbl>
              <c:idx val="24"/>
              <c:layout>
                <c:manualLayout>
                  <c:x val="-1.036550925925926E-2"/>
                  <c:y val="-5.7326388888888968E-2"/>
                </c:manualLayout>
              </c:layout>
              <c:numFmt formatCode="#,##0" sourceLinked="0"/>
              <c:spPr>
                <a:solidFill>
                  <a:srgbClr val="92D050"/>
                </a:solidFill>
                <a:ln w="25400">
                  <a:noFill/>
                </a:ln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 rtl="0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363194444444445E-2"/>
                      <c:h val="9.00027777777777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65-1A46-4714-9140-9F751D651180}"/>
                </c:ext>
              </c:extLst>
            </c:dLbl>
            <c:numFmt formatCode="#,##0" sourceLinked="0"/>
            <c:spPr>
              <a:solidFill>
                <a:srgbClr val="92D050"/>
              </a:solidFill>
              <a:ln w="25400">
                <a:noFill/>
              </a:ln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 rtl="0">
                  <a:defRPr lang="en-US" sz="900" b="0" i="0" u="none" strike="noStrike" kern="1200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Données!$C$471:$AA$471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Données!$C$475:$AA$475</c:f>
              <c:numCache>
                <c:formatCode>#,##0</c:formatCode>
                <c:ptCount val="25"/>
                <c:pt idx="0">
                  <c:v>3.1361300000000001</c:v>
                </c:pt>
                <c:pt idx="1">
                  <c:v>3.7191799999999997</c:v>
                </c:pt>
                <c:pt idx="2">
                  <c:v>4.1569399999999996</c:v>
                </c:pt>
                <c:pt idx="3">
                  <c:v>4.694</c:v>
                </c:pt>
                <c:pt idx="4">
                  <c:v>3.6865000000000001</c:v>
                </c:pt>
                <c:pt idx="5">
                  <c:v>3.9329999999999998</c:v>
                </c:pt>
                <c:pt idx="6">
                  <c:v>4.2889999999999997</c:v>
                </c:pt>
                <c:pt idx="7">
                  <c:v>4.3073007337493898</c:v>
                </c:pt>
                <c:pt idx="8">
                  <c:v>4.1093579424505204</c:v>
                </c:pt>
                <c:pt idx="9">
                  <c:v>3.7909165236949902</c:v>
                </c:pt>
                <c:pt idx="10">
                  <c:v>4.2709399999999995</c:v>
                </c:pt>
                <c:pt idx="11">
                  <c:v>4.2960000000000003</c:v>
                </c:pt>
                <c:pt idx="12">
                  <c:v>4.2640000000000002</c:v>
                </c:pt>
                <c:pt idx="13">
                  <c:v>4.4813379869775796</c:v>
                </c:pt>
                <c:pt idx="14">
                  <c:v>4.0169783531580006</c:v>
                </c:pt>
                <c:pt idx="15">
                  <c:v>3.7457604371662097</c:v>
                </c:pt>
                <c:pt idx="16">
                  <c:v>3.5797187475061394</c:v>
                </c:pt>
                <c:pt idx="17">
                  <c:v>3.4060120888566603</c:v>
                </c:pt>
                <c:pt idx="18">
                  <c:v>3.601</c:v>
                </c:pt>
                <c:pt idx="19">
                  <c:v>2.5803436839543261</c:v>
                </c:pt>
                <c:pt idx="20">
                  <c:v>2.2394353133281739</c:v>
                </c:pt>
                <c:pt idx="21">
                  <c:v>1.8727276815036327</c:v>
                </c:pt>
                <c:pt idx="22">
                  <c:v>1.6471264126544696</c:v>
                </c:pt>
                <c:pt idx="23">
                  <c:v>1.6471264126544696</c:v>
                </c:pt>
                <c:pt idx="24">
                  <c:v>1.6471264126544696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6-1A46-4714-9140-9F751D651180}"/>
            </c:ext>
          </c:extLst>
        </c:ser>
        <c:ser>
          <c:idx val="4"/>
          <c:order val="4"/>
          <c:tx>
            <c:strRef>
              <c:f>Données!$A$476</c:f>
              <c:strCache>
                <c:ptCount val="1"/>
                <c:pt idx="0">
                  <c:v>Asel Mobile</c:v>
                </c:pt>
              </c:strCache>
            </c:strRef>
          </c:tx>
          <c:spPr>
            <a:ln w="12700">
              <a:solidFill>
                <a:srgbClr val="30475E"/>
              </a:solidFill>
            </a:ln>
          </c:spPr>
          <c:marker>
            <c:symbol val="none"/>
          </c:marker>
          <c:dPt>
            <c:idx val="22"/>
            <c:bubble3D val="0"/>
            <c:spPr>
              <a:ln w="12700">
                <a:solidFill>
                  <a:srgbClr val="333956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B4B8-49C6-906D-8A21819CB99F}"/>
              </c:ext>
            </c:extLst>
          </c:dPt>
          <c:dPt>
            <c:idx val="23"/>
            <c:bubble3D val="0"/>
            <c:spPr>
              <a:ln w="12700">
                <a:solidFill>
                  <a:srgbClr val="333956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B4B8-49C6-906D-8A21819CB99F}"/>
              </c:ext>
            </c:extLst>
          </c:dPt>
          <c:dPt>
            <c:idx val="24"/>
            <c:bubble3D val="0"/>
            <c:spPr>
              <a:ln w="12700">
                <a:solidFill>
                  <a:srgbClr val="333956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BB46-4D65-9A42-3D1B2C0EECD8}"/>
              </c:ext>
            </c:extLst>
          </c:dPt>
          <c:dLbls>
            <c:dLbl>
              <c:idx val="0"/>
              <c:layout>
                <c:manualLayout>
                  <c:x val="-4.8587731481481482E-2"/>
                  <c:y val="-0.1110536162617535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46-4D65-9A42-3D1B2C0EECD8}"/>
                </c:ext>
              </c:extLst>
            </c:dLbl>
            <c:dLbl>
              <c:idx val="12"/>
              <c:layout>
                <c:manualLayout>
                  <c:x val="-2.8009027777777779E-2"/>
                  <c:y val="-0.1295468718919181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46-4D65-9A42-3D1B2C0EECD8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6.128819444444443E-2"/>
                      <c:h val="9.88222222222222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B46-4D65-9A42-3D1B2C0EECD8}"/>
                </c:ext>
              </c:extLst>
            </c:dLbl>
            <c:spPr>
              <a:solidFill>
                <a:srgbClr val="30475E"/>
              </a:solidFill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 rtl="0">
                  <a:defRPr lang="en-US" sz="900" b="0" i="0" u="none" strike="noStrike" kern="1200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Données!$C$471:$AA$471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Données!$C$476:$AA$476</c:f>
              <c:numCache>
                <c:formatCode>#,##0</c:formatCode>
                <c:ptCount val="25"/>
                <c:pt idx="0">
                  <c:v>64.457269999999994</c:v>
                </c:pt>
                <c:pt idx="1">
                  <c:v>199.8245</c:v>
                </c:pt>
                <c:pt idx="2">
                  <c:v>326.51640999999995</c:v>
                </c:pt>
                <c:pt idx="3">
                  <c:v>376.48383000000001</c:v>
                </c:pt>
                <c:pt idx="4">
                  <c:v>461.48015999999996</c:v>
                </c:pt>
                <c:pt idx="5">
                  <c:v>541.39725999999996</c:v>
                </c:pt>
                <c:pt idx="6">
                  <c:v>681.97865000000002</c:v>
                </c:pt>
                <c:pt idx="7">
                  <c:v>694.32826</c:v>
                </c:pt>
                <c:pt idx="8">
                  <c:v>521.35914000000002</c:v>
                </c:pt>
                <c:pt idx="9">
                  <c:v>531.54112999999995</c:v>
                </c:pt>
                <c:pt idx="10">
                  <c:v>521.62266999999997</c:v>
                </c:pt>
                <c:pt idx="11">
                  <c:v>299.43738999999999</c:v>
                </c:pt>
                <c:pt idx="12">
                  <c:v>257.87522999999999</c:v>
                </c:pt>
                <c:pt idx="13">
                  <c:v>302.9984</c:v>
                </c:pt>
                <c:pt idx="14">
                  <c:v>265.74905999999999</c:v>
                </c:pt>
                <c:pt idx="15">
                  <c:v>243.84111999999999</c:v>
                </c:pt>
                <c:pt idx="16">
                  <c:v>202.79155</c:v>
                </c:pt>
                <c:pt idx="17">
                  <c:v>198.1593</c:v>
                </c:pt>
                <c:pt idx="18">
                  <c:v>221.34186</c:v>
                </c:pt>
                <c:pt idx="19">
                  <c:v>195.40348999999998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46-4D65-9A42-3D1B2C0EE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6918799"/>
        <c:axId val="1"/>
      </c:lineChart>
      <c:catAx>
        <c:axId val="154691879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5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45000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546918799"/>
        <c:crosses val="autoZero"/>
        <c:crossBetween val="between"/>
        <c:majorUnit val="800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6328935185185179E-2"/>
          <c:y val="0.87540069444444446"/>
          <c:w val="0.90000000000000013"/>
          <c:h val="0.11309856618299312"/>
        </c:manualLayout>
      </c:layout>
      <c:overlay val="0"/>
      <c:spPr>
        <a:ln>
          <a:noFill/>
        </a:ln>
      </c:spPr>
      <c:txPr>
        <a:bodyPr/>
        <a:lstStyle/>
        <a:p>
          <a:pPr>
            <a:defRPr sz="6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fr-FR"/>
        </a:p>
      </c:txPr>
    </c:legend>
    <c:plotVisOnly val="1"/>
    <c:dispBlanksAs val="zero"/>
    <c:showDLblsOverMax val="0"/>
  </c:chart>
  <c:spPr>
    <a:ln w="38100"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1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319089719721572E-2"/>
          <c:y val="0.11977500000000001"/>
          <c:w val="0.91795495880312816"/>
          <c:h val="0.6678270833333334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Données!$A$396</c:f>
              <c:strCache>
                <c:ptCount val="1"/>
                <c:pt idx="0">
                  <c:v>Data Mobile Grand public</c:v>
                </c:pt>
              </c:strCache>
            </c:strRef>
          </c:tx>
          <c:spPr>
            <a:solidFill>
              <a:srgbClr val="C4C400"/>
            </a:solidFill>
          </c:spPr>
          <c:invertIfNegative val="0"/>
          <c:dLbls>
            <c:dLbl>
              <c:idx val="0"/>
              <c:spPr>
                <a:solidFill>
                  <a:srgbClr val="7B7B03"/>
                </a:solidFill>
              </c:spPr>
              <c:txPr>
                <a:bodyPr anchorCtr="0"/>
                <a:lstStyle/>
                <a:p>
                  <a:pPr algn="ctr">
                    <a:defRPr lang="en-US" sz="800" b="0" i="0" u="none" strike="noStrike" kern="1200" baseline="0">
                      <a:solidFill>
                        <a:schemeClr val="bg2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6E-4AA3-9A40-50B3E9CEA13D}"/>
                </c:ext>
              </c:extLst>
            </c:dLbl>
            <c:dLbl>
              <c:idx val="12"/>
              <c:spPr>
                <a:solidFill>
                  <a:srgbClr val="7B7B03"/>
                </a:solidFill>
              </c:spPr>
              <c:txPr>
                <a:bodyPr anchorCtr="0"/>
                <a:lstStyle/>
                <a:p>
                  <a:pPr algn="ctr">
                    <a:defRPr lang="en-US" sz="800" b="0" i="0" u="none" strike="noStrike" kern="1200" baseline="0">
                      <a:solidFill>
                        <a:schemeClr val="bg2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6E-4AA3-9A40-50B3E9CEA13D}"/>
                </c:ext>
              </c:extLst>
            </c:dLbl>
            <c:dLbl>
              <c:idx val="24"/>
              <c:layout>
                <c:manualLayout>
                  <c:x val="0"/>
                  <c:y val="-8.3860743822116567E-3"/>
                </c:manualLayout>
              </c:layout>
              <c:spPr>
                <a:solidFill>
                  <a:srgbClr val="7B7B03"/>
                </a:solidFill>
              </c:spPr>
              <c:txPr>
                <a:bodyPr anchorCtr="0"/>
                <a:lstStyle/>
                <a:p>
                  <a:pPr algn="ctr">
                    <a:defRPr lang="en-US" sz="800" b="0" i="0" u="none" strike="noStrike" kern="1200" baseline="0">
                      <a:solidFill>
                        <a:schemeClr val="bg2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6E-4AA3-9A40-50B3E9CEA13D}"/>
                </c:ext>
              </c:extLst>
            </c:dLbl>
            <c:spPr>
              <a:solidFill>
                <a:srgbClr val="7B7B03"/>
              </a:solidFill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0" i="0" u="none" strike="noStrike" kern="1200" baseline="0">
                    <a:solidFill>
                      <a:schemeClr val="bg2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Données!$C$512:$AA$512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Données!$C$396:$AA$396</c:f>
              <c:numCache>
                <c:formatCode>#,##0</c:formatCode>
                <c:ptCount val="25"/>
                <c:pt idx="0">
                  <c:v>9152127</c:v>
                </c:pt>
                <c:pt idx="1">
                  <c:v>9201852</c:v>
                </c:pt>
                <c:pt idx="2">
                  <c:v>9365645.6912527848</c:v>
                </c:pt>
                <c:pt idx="3">
                  <c:v>9401206</c:v>
                </c:pt>
                <c:pt idx="4">
                  <c:v>9518390</c:v>
                </c:pt>
                <c:pt idx="5">
                  <c:v>9863021.0900600888</c:v>
                </c:pt>
                <c:pt idx="6">
                  <c:v>10140611.391535565</c:v>
                </c:pt>
                <c:pt idx="7">
                  <c:v>10278219.521994688</c:v>
                </c:pt>
                <c:pt idx="8">
                  <c:v>10254384.505147401</c:v>
                </c:pt>
                <c:pt idx="9">
                  <c:v>9947373.7379384525</c:v>
                </c:pt>
                <c:pt idx="10">
                  <c:v>9956404.9353401419</c:v>
                </c:pt>
                <c:pt idx="11">
                  <c:v>9938424.8876181412</c:v>
                </c:pt>
                <c:pt idx="12">
                  <c:v>9902339.5659303889</c:v>
                </c:pt>
                <c:pt idx="13">
                  <c:v>9733871.2829305083</c:v>
                </c:pt>
                <c:pt idx="14">
                  <c:v>9559678.275798874</c:v>
                </c:pt>
                <c:pt idx="15">
                  <c:v>9259092.8221013695</c:v>
                </c:pt>
                <c:pt idx="16">
                  <c:v>9195815.8904651869</c:v>
                </c:pt>
                <c:pt idx="17">
                  <c:v>9245416.5004072357</c:v>
                </c:pt>
                <c:pt idx="18">
                  <c:v>9379953.8865543697</c:v>
                </c:pt>
                <c:pt idx="19">
                  <c:v>9468044.8823553324</c:v>
                </c:pt>
                <c:pt idx="20">
                  <c:v>9307746.8017332088</c:v>
                </c:pt>
                <c:pt idx="21">
                  <c:v>8948657.4139595386</c:v>
                </c:pt>
                <c:pt idx="22">
                  <c:v>8705145.1597230546</c:v>
                </c:pt>
                <c:pt idx="23">
                  <c:v>8629837.7621177658</c:v>
                </c:pt>
                <c:pt idx="24">
                  <c:v>8598147.9380404353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6E-4AA3-9A40-50B3E9CEA13D}"/>
            </c:ext>
          </c:extLst>
        </c:ser>
        <c:ser>
          <c:idx val="2"/>
          <c:order val="1"/>
          <c:tx>
            <c:strRef>
              <c:f>Données!$A$397</c:f>
              <c:strCache>
                <c:ptCount val="1"/>
                <c:pt idx="0">
                  <c:v>Data Mobile Professionnels</c:v>
                </c:pt>
              </c:strCache>
            </c:strRef>
          </c:tx>
          <c:spPr>
            <a:solidFill>
              <a:srgbClr val="055863"/>
            </a:solidFill>
          </c:spPr>
          <c:invertIfNegative val="0"/>
          <c:dLbls>
            <c:dLbl>
              <c:idx val="0"/>
              <c:spPr>
                <a:solidFill>
                  <a:srgbClr val="055863"/>
                </a:solidFill>
              </c:spPr>
              <c:txPr>
                <a:bodyPr anchorCtr="0"/>
                <a:lstStyle/>
                <a:p>
                  <a:pPr algn="ctr">
                    <a:defRPr lang="en-US" sz="800" b="0" i="0" u="none" strike="noStrike" kern="1200" baseline="0">
                      <a:solidFill>
                        <a:schemeClr val="bg2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6E-4AA3-9A40-50B3E9CEA13D}"/>
                </c:ext>
              </c:extLst>
            </c:dLbl>
            <c:dLbl>
              <c:idx val="12"/>
              <c:spPr>
                <a:solidFill>
                  <a:srgbClr val="055863"/>
                </a:solidFill>
              </c:spPr>
              <c:txPr>
                <a:bodyPr anchorCtr="0"/>
                <a:lstStyle/>
                <a:p>
                  <a:pPr algn="ctr">
                    <a:defRPr lang="en-US" sz="800" b="0" i="0" u="none" strike="noStrike" kern="1200" baseline="0">
                      <a:solidFill>
                        <a:schemeClr val="bg2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6E-4AA3-9A40-50B3E9CEA13D}"/>
                </c:ext>
              </c:extLst>
            </c:dLbl>
            <c:dLbl>
              <c:idx val="24"/>
              <c:spPr>
                <a:solidFill>
                  <a:srgbClr val="055863"/>
                </a:solidFill>
              </c:spPr>
              <c:txPr>
                <a:bodyPr anchorCtr="0"/>
                <a:lstStyle/>
                <a:p>
                  <a:pPr algn="ctr">
                    <a:defRPr lang="en-US" sz="800" b="0" i="0" u="none" strike="noStrike" kern="1200" baseline="0">
                      <a:solidFill>
                        <a:schemeClr val="bg2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6E-4AA3-9A40-50B3E9CEA13D}"/>
                </c:ext>
              </c:extLst>
            </c:dLbl>
            <c:spPr>
              <a:solidFill>
                <a:srgbClr val="055863"/>
              </a:solidFill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0" i="0" u="none" strike="noStrike" kern="1200" baseline="0">
                    <a:solidFill>
                      <a:schemeClr val="bg2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Données!$C$512:$AA$512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Données!$C$397:$AA$397</c:f>
              <c:numCache>
                <c:formatCode>#,##0</c:formatCode>
                <c:ptCount val="25"/>
                <c:pt idx="0">
                  <c:v>1518740</c:v>
                </c:pt>
                <c:pt idx="1">
                  <c:v>1552617</c:v>
                </c:pt>
                <c:pt idx="2">
                  <c:v>1567620.010226388</c:v>
                </c:pt>
                <c:pt idx="3">
                  <c:v>1584325</c:v>
                </c:pt>
                <c:pt idx="4">
                  <c:v>1605276</c:v>
                </c:pt>
                <c:pt idx="5">
                  <c:v>1620924.9099399119</c:v>
                </c:pt>
                <c:pt idx="6">
                  <c:v>1623571.6084644343</c:v>
                </c:pt>
                <c:pt idx="7">
                  <c:v>1633295.4780053124</c:v>
                </c:pt>
                <c:pt idx="8">
                  <c:v>1644627.4948525988</c:v>
                </c:pt>
                <c:pt idx="9">
                  <c:v>1647264.2620615461</c:v>
                </c:pt>
                <c:pt idx="10">
                  <c:v>1650917.0646598579</c:v>
                </c:pt>
                <c:pt idx="11">
                  <c:v>1663580.1123818588</c:v>
                </c:pt>
                <c:pt idx="12">
                  <c:v>1681276.4340696109</c:v>
                </c:pt>
                <c:pt idx="13">
                  <c:v>1678592.7170694922</c:v>
                </c:pt>
                <c:pt idx="14">
                  <c:v>1695113.7242011244</c:v>
                </c:pt>
                <c:pt idx="15">
                  <c:v>1711651.1778986307</c:v>
                </c:pt>
                <c:pt idx="16">
                  <c:v>1727445.6623331239</c:v>
                </c:pt>
                <c:pt idx="17">
                  <c:v>1729286.1113931856</c:v>
                </c:pt>
                <c:pt idx="18">
                  <c:v>1763420.6189894518</c:v>
                </c:pt>
                <c:pt idx="19">
                  <c:v>1793032.003996304</c:v>
                </c:pt>
                <c:pt idx="20">
                  <c:v>1832572.4369151534</c:v>
                </c:pt>
                <c:pt idx="21">
                  <c:v>1853465.4083741468</c:v>
                </c:pt>
                <c:pt idx="22">
                  <c:v>1874412</c:v>
                </c:pt>
                <c:pt idx="23">
                  <c:v>1889064.1238460492</c:v>
                </c:pt>
                <c:pt idx="24">
                  <c:v>1912270.2216826195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66E-4AA3-9A40-50B3E9CEA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5602351"/>
        <c:axId val="1"/>
      </c:barChart>
      <c:catAx>
        <c:axId val="15156023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 algn="ctr">
              <a:defRPr lang="en-US" sz="500" b="0" i="0" u="none" strike="noStrike" kern="1200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2000000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515602351"/>
        <c:crosses val="autoZero"/>
        <c:crossBetween val="between"/>
        <c:majorUnit val="3000000"/>
        <c:dispUnits>
          <c:builtInUnit val="thousands"/>
          <c:dispUnitsLbl>
            <c:layout>
              <c:manualLayout>
                <c:xMode val="edge"/>
                <c:yMode val="edge"/>
                <c:x val="0"/>
                <c:y val="2.2995070895287146E-4"/>
              </c:manualLayout>
            </c:layout>
            <c:tx>
              <c:rich>
                <a:bodyPr rot="0" vert="horz"/>
                <a:lstStyle/>
                <a:p>
                  <a:pPr algn="ctr">
                    <a:defRPr sz="600" b="0" i="0" u="none" strike="noStrike" baseline="0">
                      <a:solidFill>
                        <a:srgbClr val="000000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r>
                    <a:rPr lang="fr-FR" sz="600" b="0">
                      <a:latin typeface="Philosopher" panose="02000503000000020004" pitchFamily="2" charset="0"/>
                    </a:rPr>
                    <a:t>Unité: milliers</a:t>
                  </a:r>
                </a:p>
              </c:rich>
            </c:tx>
          </c:dispUnitsLbl>
        </c:dispUnits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4.015044178843049E-2"/>
          <c:y val="0.93459630242144498"/>
          <c:w val="0.91947764461888537"/>
          <c:h val="4.2895860587959411E-2"/>
        </c:manualLayout>
      </c:layout>
      <c:overlay val="0"/>
      <c:spPr>
        <a:ln>
          <a:noFill/>
        </a:ln>
      </c:spPr>
      <c:txPr>
        <a:bodyPr/>
        <a:lstStyle/>
        <a:p>
          <a:pPr>
            <a:defRPr sz="600" b="0" i="0" u="none" strike="noStrike" baseline="0">
              <a:solidFill>
                <a:srgbClr val="000000"/>
              </a:solidFill>
              <a:latin typeface="Philosopher" panose="02000503000000020004" pitchFamily="2" charset="0"/>
              <a:ea typeface="Calibri"/>
              <a:cs typeface="Calibri"/>
            </a:defRPr>
          </a:pPr>
          <a:endParaRPr lang="fr-FR"/>
        </a:p>
      </c:txPr>
    </c:legend>
    <c:plotVisOnly val="1"/>
    <c:dispBlanksAs val="gap"/>
    <c:showDLblsOverMax val="0"/>
  </c:chart>
  <c:spPr>
    <a:ln w="38100"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1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4181262616587532E-2"/>
          <c:y val="0.12451319444444445"/>
          <c:w val="0.9280677402577745"/>
          <c:h val="0.62541880794283433"/>
        </c:manualLayout>
      </c:layout>
      <c:lineChart>
        <c:grouping val="standard"/>
        <c:varyColors val="0"/>
        <c:ser>
          <c:idx val="0"/>
          <c:order val="0"/>
          <c:tx>
            <c:strRef>
              <c:f>Données!$A$479</c:f>
              <c:strCache>
                <c:ptCount val="1"/>
                <c:pt idx="0">
                  <c:v>Tunisie Télécom</c:v>
                </c:pt>
              </c:strCache>
            </c:strRef>
          </c:tx>
          <c:spPr>
            <a:ln w="127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BF3-4F9E-A34A-AAB610D8A3FC}"/>
              </c:ext>
            </c:extLst>
          </c:dPt>
          <c:dLbls>
            <c:dLbl>
              <c:idx val="0"/>
              <c:layout>
                <c:manualLayout>
                  <c:x val="-4.1002893518518518E-2"/>
                  <c:y val="5.0166496154590595E-2"/>
                </c:manualLayout>
              </c:layout>
              <c:spPr>
                <a:solidFill>
                  <a:srgbClr val="0070C0"/>
                </a:solidFill>
              </c:spPr>
              <c:txPr>
                <a:bodyPr anchorCtr="0"/>
                <a:lstStyle/>
                <a:p>
                  <a:pPr algn="ctr">
                    <a:defRPr lang="en-US" sz="8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427314814814803E-2"/>
                      <c:h val="9.88222222222222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BF3-4F9E-A34A-AAB610D8A3F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F3-4F9E-A34A-AAB610D8A3F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F3-4F9E-A34A-AAB610D8A3F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F3-4F9E-A34A-AAB610D8A3F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F3-4F9E-A34A-AAB610D8A3F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F3-4F9E-A34A-AAB610D8A3F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F3-4F9E-A34A-AAB610D8A3F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F3-4F9E-A34A-AAB610D8A3F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BF3-4F9E-A34A-AAB610D8A3F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BF3-4F9E-A34A-AAB610D8A3FC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BF3-4F9E-A34A-AAB610D8A3F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BF3-4F9E-A34A-AAB610D8A3FC}"/>
                </c:ext>
              </c:extLst>
            </c:dLbl>
            <c:dLbl>
              <c:idx val="12"/>
              <c:layout>
                <c:manualLayout>
                  <c:x val="-3.8063078703703811E-2"/>
                  <c:y val="2.0066440458368015E-2"/>
                </c:manualLayout>
              </c:layout>
              <c:spPr>
                <a:solidFill>
                  <a:srgbClr val="0070C0"/>
                </a:solidFill>
              </c:spPr>
              <c:txPr>
                <a:bodyPr anchorCtr="0"/>
                <a:lstStyle/>
                <a:p>
                  <a:pPr algn="ctr">
                    <a:defRPr lang="en-US" sz="8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427314814814803E-2"/>
                      <c:h val="9.00027777777777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5BF3-4F9E-A34A-AAB610D8A3FC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BF3-4F9E-A34A-AAB610D8A3FC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BF3-4F9E-A34A-AAB610D8A3FC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BF3-4F9E-A34A-AAB610D8A3FC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BF3-4F9E-A34A-AAB610D8A3FC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BF3-4F9E-A34A-AAB610D8A3FC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BF3-4F9E-A34A-AAB610D8A3FC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BF3-4F9E-A34A-AAB610D8A3FC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BF3-4F9E-A34A-AAB610D8A3FC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BF3-4F9E-A34A-AAB610D8A3FC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BF3-4F9E-A34A-AAB610D8A3FC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BF3-4F9E-A34A-AAB610D8A3FC}"/>
                </c:ext>
              </c:extLst>
            </c:dLbl>
            <c:dLbl>
              <c:idx val="24"/>
              <c:layout>
                <c:manualLayout>
                  <c:x val="-7.2593750000001078E-3"/>
                  <c:y val="6.0199321375104135E-2"/>
                </c:manualLayout>
              </c:layout>
              <c:spPr>
                <a:solidFill>
                  <a:srgbClr val="0070C0"/>
                </a:solidFill>
              </c:spPr>
              <c:txPr>
                <a:bodyPr anchorCtr="0"/>
                <a:lstStyle/>
                <a:p>
                  <a:pPr algn="ctr">
                    <a:defRPr lang="en-US" sz="8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427314814814803E-2"/>
                      <c:h val="9.00027777777777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5BF3-4F9E-A34A-AAB610D8A3FC}"/>
                </c:ext>
              </c:extLst>
            </c:dLbl>
            <c:spPr>
              <a:solidFill>
                <a:srgbClr val="0070C0"/>
              </a:solidFill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0" i="0" u="none" strike="noStrike" kern="1200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Données!$C$478:$AA$478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Données!$C$479:$AA$479</c:f>
              <c:numCache>
                <c:formatCode>#,##0.0</c:formatCode>
                <c:ptCount val="25"/>
                <c:pt idx="0">
                  <c:v>4.8121135997339977</c:v>
                </c:pt>
                <c:pt idx="1">
                  <c:v>5.2811447836793857</c:v>
                </c:pt>
                <c:pt idx="2">
                  <c:v>5.2136349091399037</c:v>
                </c:pt>
                <c:pt idx="3">
                  <c:v>5.2827273117645666</c:v>
                </c:pt>
                <c:pt idx="4">
                  <c:v>5.221843524423412</c:v>
                </c:pt>
                <c:pt idx="5">
                  <c:v>5.7669798581974412</c:v>
                </c:pt>
                <c:pt idx="6">
                  <c:v>5.9253786390412042</c:v>
                </c:pt>
                <c:pt idx="7">
                  <c:v>5.3708265358186305</c:v>
                </c:pt>
                <c:pt idx="8">
                  <c:v>5.6152488602539457</c:v>
                </c:pt>
                <c:pt idx="9">
                  <c:v>5.5456117958096085</c:v>
                </c:pt>
                <c:pt idx="10">
                  <c:v>6.0266223360864659</c:v>
                </c:pt>
                <c:pt idx="11">
                  <c:v>6.0370309325351448</c:v>
                </c:pt>
                <c:pt idx="12">
                  <c:v>5.8828520562907469</c:v>
                </c:pt>
                <c:pt idx="13">
                  <c:v>6.2142244318806785</c:v>
                </c:pt>
                <c:pt idx="14">
                  <c:v>6.3437852363462035</c:v>
                </c:pt>
                <c:pt idx="15">
                  <c:v>6.3186997987856532</c:v>
                </c:pt>
                <c:pt idx="16">
                  <c:v>6.2637325496406087</c:v>
                </c:pt>
                <c:pt idx="17">
                  <c:v>6.9336868490232737</c:v>
                </c:pt>
                <c:pt idx="18">
                  <c:v>7.318121100986164</c:v>
                </c:pt>
                <c:pt idx="19">
                  <c:v>6.7797200154513799</c:v>
                </c:pt>
                <c:pt idx="20">
                  <c:v>7.0487260626661463</c:v>
                </c:pt>
                <c:pt idx="21">
                  <c:v>6.6942997643371323</c:v>
                </c:pt>
                <c:pt idx="22">
                  <c:v>7.3032672464547366</c:v>
                </c:pt>
                <c:pt idx="23">
                  <c:v>7.293425670559861</c:v>
                </c:pt>
                <c:pt idx="24">
                  <c:v>6.817205106177493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5BF3-4F9E-A34A-AAB610D8A3FC}"/>
            </c:ext>
          </c:extLst>
        </c:ser>
        <c:ser>
          <c:idx val="1"/>
          <c:order val="1"/>
          <c:tx>
            <c:strRef>
              <c:f>Données!$A$480</c:f>
              <c:strCache>
                <c:ptCount val="1"/>
                <c:pt idx="0">
                  <c:v>Ooredoo Tunisie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1002893518518518E-2"/>
                  <c:y val="-6.0199321375104184E-2"/>
                </c:manualLayout>
              </c:layout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427314814814803E-2"/>
                      <c:h val="0.107641666666666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A-5BF3-4F9E-A34A-AAB610D8A3F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BF3-4F9E-A34A-AAB610D8A3F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BF3-4F9E-A34A-AAB610D8A3F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BF3-4F9E-A34A-AAB610D8A3F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5BF3-4F9E-A34A-AAB610D8A3F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5BF3-4F9E-A34A-AAB610D8A3F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5BF3-4F9E-A34A-AAB610D8A3F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5BF3-4F9E-A34A-AAB610D8A3F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5BF3-4F9E-A34A-AAB610D8A3F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5BF3-4F9E-A34A-AAB610D8A3FC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5BF3-4F9E-A34A-AAB610D8A3F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5BF3-4F9E-A34A-AAB610D8A3FC}"/>
                </c:ext>
              </c:extLst>
            </c:dLbl>
            <c:dLbl>
              <c:idx val="12"/>
              <c:layout>
                <c:manualLayout>
                  <c:x val="-3.8063078703703811E-2"/>
                  <c:y val="-4.013288091673612E-2"/>
                </c:manualLayout>
              </c:layout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427314814814803E-2"/>
                      <c:h val="9.00027777777777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6-5BF3-4F9E-A34A-AAB610D8A3FC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5BF3-4F9E-A34A-AAB610D8A3FC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5BF3-4F9E-A34A-AAB610D8A3FC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5BF3-4F9E-A34A-AAB610D8A3FC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5BF3-4F9E-A34A-AAB610D8A3FC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5BF3-4F9E-A34A-AAB610D8A3FC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5BF3-4F9E-A34A-AAB610D8A3FC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5BF3-4F9E-A34A-AAB610D8A3FC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5BF3-4F9E-A34A-AAB610D8A3FC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5BF3-4F9E-A34A-AAB610D8A3FC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5BF3-4F9E-A34A-AAB610D8A3FC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5BF3-4F9E-A34A-AAB610D8A3FC}"/>
                </c:ext>
              </c:extLst>
            </c:dLbl>
            <c:dLbl>
              <c:idx val="24"/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427314814814803E-2"/>
                      <c:h val="9.00027777777777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2-5BF3-4F9E-A34A-AAB610D8A3FC}"/>
                </c:ext>
              </c:extLst>
            </c:dLbl>
            <c:spPr>
              <a:solidFill>
                <a:srgbClr val="FF0000"/>
              </a:solidFill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Données!$C$478:$AA$478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Données!$C$480:$AA$480</c:f>
              <c:numCache>
                <c:formatCode>#,##0.0</c:formatCode>
                <c:ptCount val="25"/>
                <c:pt idx="0">
                  <c:v>6.9061336580264285</c:v>
                </c:pt>
                <c:pt idx="1">
                  <c:v>7.6162413902716919</c:v>
                </c:pt>
                <c:pt idx="2">
                  <c:v>7.7144090691405198</c:v>
                </c:pt>
                <c:pt idx="3">
                  <c:v>7.9537976344219841</c:v>
                </c:pt>
                <c:pt idx="4">
                  <c:v>7.607003080349247</c:v>
                </c:pt>
                <c:pt idx="5">
                  <c:v>8.2736150619957378</c:v>
                </c:pt>
                <c:pt idx="6">
                  <c:v>8.4226930694322224</c:v>
                </c:pt>
                <c:pt idx="7">
                  <c:v>7.3814287544034212</c:v>
                </c:pt>
                <c:pt idx="8">
                  <c:v>7.4755376624613206</c:v>
                </c:pt>
                <c:pt idx="9">
                  <c:v>7.2592636595515305</c:v>
                </c:pt>
                <c:pt idx="10">
                  <c:v>8.0468240099983905</c:v>
                </c:pt>
                <c:pt idx="11">
                  <c:v>7.9613373188982344</c:v>
                </c:pt>
                <c:pt idx="12">
                  <c:v>7.8002046356306565</c:v>
                </c:pt>
                <c:pt idx="13">
                  <c:v>8.1397376408186854</c:v>
                </c:pt>
                <c:pt idx="14">
                  <c:v>8.4338196902985363</c:v>
                </c:pt>
                <c:pt idx="15">
                  <c:v>8.4374884395052483</c:v>
                </c:pt>
                <c:pt idx="16">
                  <c:v>8.6933859634794395</c:v>
                </c:pt>
                <c:pt idx="17">
                  <c:v>9.9595689594200056</c:v>
                </c:pt>
                <c:pt idx="18">
                  <c:v>9.8352334689720795</c:v>
                </c:pt>
                <c:pt idx="19">
                  <c:v>8.8663520391664203</c:v>
                </c:pt>
                <c:pt idx="20">
                  <c:v>8.9239258054212023</c:v>
                </c:pt>
                <c:pt idx="21">
                  <c:v>8.5862561885354083</c:v>
                </c:pt>
                <c:pt idx="22">
                  <c:v>9.3174789048090378</c:v>
                </c:pt>
                <c:pt idx="23">
                  <c:v>9.4114994175745537</c:v>
                </c:pt>
                <c:pt idx="24">
                  <c:v>8.6985625498490009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3-5BF3-4F9E-A34A-AAB610D8A3FC}"/>
            </c:ext>
          </c:extLst>
        </c:ser>
        <c:ser>
          <c:idx val="2"/>
          <c:order val="2"/>
          <c:tx>
            <c:strRef>
              <c:f>Données!$A$481</c:f>
              <c:strCache>
                <c:ptCount val="1"/>
                <c:pt idx="0">
                  <c:v>Orange Tunisie</c:v>
                </c:pt>
              </c:strCache>
            </c:strRef>
          </c:tx>
          <c:spPr>
            <a:ln w="12700">
              <a:solidFill>
                <a:srgbClr val="E46C0A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1002893518518518E-2"/>
                  <c:y val="-6.0199321375104135E-2"/>
                </c:manualLayout>
              </c:layout>
              <c:spPr>
                <a:solidFill>
                  <a:schemeClr val="accent6">
                    <a:lumMod val="75000"/>
                  </a:schemeClr>
                </a:solidFill>
              </c:spPr>
              <c:txPr>
                <a:bodyPr anchorCtr="0"/>
                <a:lstStyle/>
                <a:p>
                  <a:pPr algn="ctr">
                    <a:defRPr lang="en-US" sz="8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427314814814803E-2"/>
                      <c:h val="8.11833333333333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4-5BF3-4F9E-A34A-AAB610D8A3F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5BF3-4F9E-A34A-AAB610D8A3F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5BF3-4F9E-A34A-AAB610D8A3F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5BF3-4F9E-A34A-AAB610D8A3F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5BF3-4F9E-A34A-AAB610D8A3F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5BF3-4F9E-A34A-AAB610D8A3F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5BF3-4F9E-A34A-AAB610D8A3F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5BF3-4F9E-A34A-AAB610D8A3F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5BF3-4F9E-A34A-AAB610D8A3F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5BF3-4F9E-A34A-AAB610D8A3FC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5BF3-4F9E-A34A-AAB610D8A3F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5BF3-4F9E-A34A-AAB610D8A3FC}"/>
                </c:ext>
              </c:extLst>
            </c:dLbl>
            <c:dLbl>
              <c:idx val="12"/>
              <c:spPr>
                <a:solidFill>
                  <a:schemeClr val="accent6">
                    <a:lumMod val="75000"/>
                  </a:schemeClr>
                </a:solidFill>
              </c:spPr>
              <c:txPr>
                <a:bodyPr anchorCtr="0"/>
                <a:lstStyle/>
                <a:p>
                  <a:pPr algn="ctr">
                    <a:defRPr lang="en-US" sz="8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427314814814803E-2"/>
                      <c:h val="9.88222222222222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0-5BF3-4F9E-A34A-AAB610D8A3FC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5BF3-4F9E-A34A-AAB610D8A3FC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5BF3-4F9E-A34A-AAB610D8A3FC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5BF3-4F9E-A34A-AAB610D8A3FC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5BF3-4F9E-A34A-AAB610D8A3FC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5BF3-4F9E-A34A-AAB610D8A3FC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5BF3-4F9E-A34A-AAB610D8A3FC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5BF3-4F9E-A34A-AAB610D8A3FC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5BF3-4F9E-A34A-AAB610D8A3FC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5BF3-4F9E-A34A-AAB610D8A3FC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5BF3-4F9E-A34A-AAB610D8A3FC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5BF3-4F9E-A34A-AAB610D8A3FC}"/>
                </c:ext>
              </c:extLst>
            </c:dLbl>
            <c:dLbl>
              <c:idx val="24"/>
              <c:spPr>
                <a:solidFill>
                  <a:schemeClr val="accent6">
                    <a:lumMod val="75000"/>
                  </a:schemeClr>
                </a:solidFill>
              </c:spPr>
              <c:txPr>
                <a:bodyPr anchorCtr="0"/>
                <a:lstStyle/>
                <a:p>
                  <a:pPr algn="ctr">
                    <a:defRPr lang="en-US" sz="8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427314814814803E-2"/>
                      <c:h val="9.00027777777777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C-5BF3-4F9E-A34A-AAB610D8A3FC}"/>
                </c:ext>
              </c:extLst>
            </c:dLbl>
            <c:spPr>
              <a:solidFill>
                <a:schemeClr val="accent6">
                  <a:lumMod val="75000"/>
                </a:schemeClr>
              </a:solidFill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0" i="0" u="none" strike="noStrike" kern="1200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Données!$C$478:$AA$478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Données!$C$481:$AA$481</c:f>
              <c:numCache>
                <c:formatCode>#,##0.0</c:formatCode>
                <c:ptCount val="25"/>
                <c:pt idx="0">
                  <c:v>5.8136189447263682</c:v>
                </c:pt>
                <c:pt idx="1">
                  <c:v>6.3956465884074136</c:v>
                </c:pt>
                <c:pt idx="2">
                  <c:v>6.2465576678965595</c:v>
                </c:pt>
                <c:pt idx="3">
                  <c:v>6.8286721950866651</c:v>
                </c:pt>
                <c:pt idx="4">
                  <c:v>6.911428989542987</c:v>
                </c:pt>
                <c:pt idx="5">
                  <c:v>7.369759535657801</c:v>
                </c:pt>
                <c:pt idx="6">
                  <c:v>7.6335254792454004</c:v>
                </c:pt>
                <c:pt idx="7">
                  <c:v>6.5783973194696266</c:v>
                </c:pt>
                <c:pt idx="8">
                  <c:v>6.6639295787962531</c:v>
                </c:pt>
                <c:pt idx="9">
                  <c:v>6.5059069093278508</c:v>
                </c:pt>
                <c:pt idx="10">
                  <c:v>6.9910885043004054</c:v>
                </c:pt>
                <c:pt idx="11">
                  <c:v>7.1067613860450258</c:v>
                </c:pt>
                <c:pt idx="12">
                  <c:v>6.8197104378425752</c:v>
                </c:pt>
                <c:pt idx="13">
                  <c:v>7.1560228114567828</c:v>
                </c:pt>
                <c:pt idx="14">
                  <c:v>7.2910092200173189</c:v>
                </c:pt>
                <c:pt idx="15">
                  <c:v>7.5027094010715416</c:v>
                </c:pt>
                <c:pt idx="16">
                  <c:v>7.4330440921694292</c:v>
                </c:pt>
                <c:pt idx="17">
                  <c:v>8.3447764064391325</c:v>
                </c:pt>
                <c:pt idx="18">
                  <c:v>8.7556454042930358</c:v>
                </c:pt>
                <c:pt idx="19">
                  <c:v>7.480487213259698</c:v>
                </c:pt>
                <c:pt idx="20">
                  <c:v>7.5086932588159323</c:v>
                </c:pt>
                <c:pt idx="21">
                  <c:v>7.1996626371667416</c:v>
                </c:pt>
                <c:pt idx="22">
                  <c:v>7.88143345249639</c:v>
                </c:pt>
                <c:pt idx="23">
                  <c:v>7.8665594344725953</c:v>
                </c:pt>
                <c:pt idx="24">
                  <c:v>7.3219278805327148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D-5BF3-4F9E-A34A-AAB610D8A3FC}"/>
            </c:ext>
          </c:extLst>
        </c:ser>
        <c:ser>
          <c:idx val="3"/>
          <c:order val="3"/>
          <c:tx>
            <c:strRef>
              <c:f>Données!$A$482</c:f>
              <c:strCache>
                <c:ptCount val="1"/>
                <c:pt idx="0">
                  <c:v>Lycamobile</c:v>
                </c:pt>
              </c:strCache>
            </c:strRef>
          </c:tx>
          <c:spPr>
            <a:ln w="12700">
              <a:solidFill>
                <a:srgbClr val="92D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1756597222222224E-2"/>
                  <c:y val="-1.8923611111112727E-3"/>
                </c:manualLayout>
              </c:layout>
              <c:spPr>
                <a:solidFill>
                  <a:srgbClr val="92D050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427314814814803E-2"/>
                      <c:h val="9.88222222222222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E-5BF3-4F9E-A34A-AAB610D8A3F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5BF3-4F9E-A34A-AAB610D8A3F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0-5BF3-4F9E-A34A-AAB610D8A3F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5BF3-4F9E-A34A-AAB610D8A3F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5BF3-4F9E-A34A-AAB610D8A3F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5BF3-4F9E-A34A-AAB610D8A3F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5BF3-4F9E-A34A-AAB610D8A3F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5BF3-4F9E-A34A-AAB610D8A3F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6-5BF3-4F9E-A34A-AAB610D8A3F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7-5BF3-4F9E-A34A-AAB610D8A3FC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8-5BF3-4F9E-A34A-AAB610D8A3F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9-5BF3-4F9E-A34A-AAB610D8A3FC}"/>
                </c:ext>
              </c:extLst>
            </c:dLbl>
            <c:dLbl>
              <c:idx val="12"/>
              <c:layout>
                <c:manualLayout>
                  <c:x val="-2.1217476851851852E-2"/>
                  <c:y val="-9.3333333333325244E-4"/>
                </c:manualLayout>
              </c:layout>
              <c:numFmt formatCode="#,##0.0" sourceLinked="0"/>
              <c:spPr>
                <a:solidFill>
                  <a:srgbClr val="92D050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78333333333333E-2"/>
                      <c:h val="8.11833333333333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5A-5BF3-4F9E-A34A-AAB610D8A3FC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B-5BF3-4F9E-A34A-AAB610D8A3FC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C-5BF3-4F9E-A34A-AAB610D8A3FC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D-5BF3-4F9E-A34A-AAB610D8A3FC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E-5BF3-4F9E-A34A-AAB610D8A3FC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F-5BF3-4F9E-A34A-AAB610D8A3FC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0-5BF3-4F9E-A34A-AAB610D8A3FC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1-5BF3-4F9E-A34A-AAB610D8A3FC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2-5BF3-4F9E-A34A-AAB610D8A3FC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3-5BF3-4F9E-A34A-AAB610D8A3FC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4-5BF3-4F9E-A34A-AAB610D8A3FC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5-5BF3-4F9E-A34A-AAB610D8A3FC}"/>
                </c:ext>
              </c:extLst>
            </c:dLbl>
            <c:dLbl>
              <c:idx val="24"/>
              <c:layout>
                <c:manualLayout>
                  <c:x val="-2.4386574074074076E-3"/>
                  <c:y val="-2.9681741514226329E-2"/>
                </c:manualLayout>
              </c:layout>
              <c:numFmt formatCode="#,##0.0" sourceLinked="0"/>
              <c:spPr>
                <a:solidFill>
                  <a:srgbClr val="92D050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6-5BF3-4F9E-A34A-AAB610D8A3FC}"/>
                </c:ext>
              </c:extLst>
            </c:dLbl>
            <c:numFmt formatCode="#,##0.0" sourceLinked="0"/>
            <c:spPr>
              <a:solidFill>
                <a:srgbClr val="92D050"/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 i="0" u="none" strike="noStrike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Données!$C$478:$AA$478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Données!$C$482:$AA$482</c:f>
              <c:numCache>
                <c:formatCode>#,##0.0</c:formatCode>
                <c:ptCount val="25"/>
                <c:pt idx="0">
                  <c:v>1.17019776119403</c:v>
                </c:pt>
                <c:pt idx="1">
                  <c:v>1.3777292091127986</c:v>
                </c:pt>
                <c:pt idx="2">
                  <c:v>1.6225370804059327</c:v>
                </c:pt>
                <c:pt idx="3">
                  <c:v>1.8597464342313788</c:v>
                </c:pt>
                <c:pt idx="4">
                  <c:v>1.4958409413674174</c:v>
                </c:pt>
                <c:pt idx="5">
                  <c:v>2.0936917753526751</c:v>
                </c:pt>
                <c:pt idx="6">
                  <c:v>2.2892981051507872</c:v>
                </c:pt>
                <c:pt idx="7">
                  <c:v>2.0010688658533753</c:v>
                </c:pt>
                <c:pt idx="8">
                  <c:v>1.9374624905471574</c:v>
                </c:pt>
                <c:pt idx="9">
                  <c:v>1.6703752032143602</c:v>
                </c:pt>
                <c:pt idx="10">
                  <c:v>1.8695294375136791</c:v>
                </c:pt>
                <c:pt idx="11">
                  <c:v>1.9536152796725785</c:v>
                </c:pt>
                <c:pt idx="12">
                  <c:v>2.1849859082756855</c:v>
                </c:pt>
                <c:pt idx="13">
                  <c:v>2.5784453319778939</c:v>
                </c:pt>
                <c:pt idx="14">
                  <c:v>2.4118753246220357</c:v>
                </c:pt>
                <c:pt idx="15">
                  <c:v>2.763379149513987</c:v>
                </c:pt>
                <c:pt idx="16">
                  <c:v>3.3099572330153855</c:v>
                </c:pt>
                <c:pt idx="17">
                  <c:v>3.4317502154727055</c:v>
                </c:pt>
                <c:pt idx="18">
                  <c:v>3.547783251231527</c:v>
                </c:pt>
                <c:pt idx="19">
                  <c:v>2.75530558884605</c:v>
                </c:pt>
                <c:pt idx="20">
                  <c:v>1.6105252163453245</c:v>
                </c:pt>
                <c:pt idx="21">
                  <c:v>0.83436296792320463</c:v>
                </c:pt>
                <c:pt idx="22">
                  <c:v>0.68145303714277017</c:v>
                </c:pt>
                <c:pt idx="23">
                  <c:v>0.72812118254418068</c:v>
                </c:pt>
                <c:pt idx="24">
                  <c:v>0.72812118254418068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7-5BF3-4F9E-A34A-AAB610D8A3FC}"/>
            </c:ext>
          </c:extLst>
        </c:ser>
        <c:ser>
          <c:idx val="4"/>
          <c:order val="4"/>
          <c:tx>
            <c:strRef>
              <c:f>Données!$A$483</c:f>
              <c:strCache>
                <c:ptCount val="1"/>
                <c:pt idx="0">
                  <c:v>Asel Mobile</c:v>
                </c:pt>
              </c:strCache>
            </c:strRef>
          </c:tx>
          <c:spPr>
            <a:ln w="12700">
              <a:solidFill>
                <a:srgbClr val="30475E"/>
              </a:solidFill>
            </a:ln>
          </c:spPr>
          <c:marker>
            <c:symbol val="none"/>
          </c:marker>
          <c:dPt>
            <c:idx val="22"/>
            <c:bubble3D val="0"/>
            <c:spPr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1-FFEF-4B7E-B844-9F034AFCCEA5}"/>
              </c:ext>
            </c:extLst>
          </c:dPt>
          <c:dPt>
            <c:idx val="23"/>
            <c:bubble3D val="0"/>
            <c:spPr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2-FFEF-4B7E-B844-9F034AFCCEA5}"/>
              </c:ext>
            </c:extLst>
          </c:dPt>
          <c:dPt>
            <c:idx val="24"/>
            <c:bubble3D val="0"/>
            <c:spPr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2-9AE8-4B78-ACA2-2C90FAB8109F}"/>
              </c:ext>
            </c:extLst>
          </c:dPt>
          <c:dLbls>
            <c:dLbl>
              <c:idx val="0"/>
              <c:spPr>
                <a:solidFill>
                  <a:srgbClr val="30475E"/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en-US" sz="8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427314814814803E-2"/>
                      <c:h val="9.00027777777777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AE8-4B78-ACA2-2C90FAB8109F}"/>
                </c:ext>
              </c:extLst>
            </c:dLbl>
            <c:dLbl>
              <c:idx val="12"/>
              <c:spPr>
                <a:solidFill>
                  <a:srgbClr val="30475E"/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en-US" sz="8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427314814814803E-2"/>
                      <c:h val="9.88222222222222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F69-447B-B008-DDDC80F055F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0.24518055555555557"/>
                      <c:h val="0.140979166666666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AE8-4B78-ACA2-2C90FAB8109F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5.7032407407407407E-2"/>
                      <c:h val="0.105701388888888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AE8-4B78-ACA2-2C90FAB8109F}"/>
                </c:ext>
              </c:extLst>
            </c:dLbl>
            <c:spPr>
              <a:solidFill>
                <a:srgbClr val="30475E"/>
              </a:solidFill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0" i="0" u="none" strike="noStrike" kern="1200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Données!$C$478:$AA$478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Données!$C$483:$AA$483</c:f>
              <c:numCache>
                <c:formatCode>#,##0.0</c:formatCode>
                <c:ptCount val="25"/>
                <c:pt idx="0">
                  <c:v>6.5382431404371859</c:v>
                </c:pt>
                <c:pt idx="1">
                  <c:v>7.7775420842658365</c:v>
                </c:pt>
                <c:pt idx="2">
                  <c:v>8.3046076174731347</c:v>
                </c:pt>
                <c:pt idx="3">
                  <c:v>7.4919918808393779</c:v>
                </c:pt>
                <c:pt idx="4">
                  <c:v>8.4984790475401226</c:v>
                </c:pt>
                <c:pt idx="5">
                  <c:v>9.3431342974493496</c:v>
                </c:pt>
                <c:pt idx="6">
                  <c:v>9.7515374881140477</c:v>
                </c:pt>
                <c:pt idx="7">
                  <c:v>8.5083512753429602</c:v>
                </c:pt>
                <c:pt idx="8">
                  <c:v>5.4946134024692919</c:v>
                </c:pt>
                <c:pt idx="9">
                  <c:v>6.1154673109557915</c:v>
                </c:pt>
                <c:pt idx="10">
                  <c:v>7.3133216964598668</c:v>
                </c:pt>
                <c:pt idx="11">
                  <c:v>4.1033435196097239</c:v>
                </c:pt>
                <c:pt idx="12">
                  <c:v>3.3861668559723195</c:v>
                </c:pt>
                <c:pt idx="13">
                  <c:v>3.8733225101307736</c:v>
                </c:pt>
                <c:pt idx="14">
                  <c:v>3.3972395014381593</c:v>
                </c:pt>
                <c:pt idx="15">
                  <c:v>3.1172759755824728</c:v>
                </c:pt>
                <c:pt idx="16">
                  <c:v>2.5926289816347792</c:v>
                </c:pt>
                <c:pt idx="17">
                  <c:v>2.5334556426352326</c:v>
                </c:pt>
                <c:pt idx="18">
                  <c:v>2.8298433844304944</c:v>
                </c:pt>
                <c:pt idx="19">
                  <c:v>2.7631756154814258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E8-4B78-ACA2-2C90FAB810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6917135"/>
        <c:axId val="1"/>
      </c:lineChart>
      <c:catAx>
        <c:axId val="15469171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5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2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546917135"/>
        <c:crosses val="autoZero"/>
        <c:crossBetween val="between"/>
        <c:majorUnit val="2.5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4.4306249999999998E-2"/>
          <c:y val="0.92413749999999995"/>
          <c:w val="0.90000000000000013"/>
          <c:h val="7.5862499999999999E-2"/>
        </c:manualLayout>
      </c:layout>
      <c:overlay val="0"/>
      <c:spPr>
        <a:ln>
          <a:noFill/>
        </a:ln>
      </c:spPr>
      <c:txPr>
        <a:bodyPr/>
        <a:lstStyle/>
        <a:p>
          <a:pPr>
            <a:defRPr sz="600" b="0" i="0" u="none" strike="noStrike" baseline="0">
              <a:solidFill>
                <a:srgbClr val="000000"/>
              </a:solidFill>
              <a:latin typeface="Philosopher" panose="02000503000000020004" pitchFamily="2" charset="0"/>
              <a:ea typeface="Calibri"/>
              <a:cs typeface="Calibri"/>
            </a:defRPr>
          </a:pPr>
          <a:endParaRPr lang="fr-FR"/>
        </a:p>
      </c:txPr>
    </c:legend>
    <c:plotVisOnly val="1"/>
    <c:dispBlanksAs val="zero"/>
    <c:showDLblsOverMax val="0"/>
  </c:chart>
  <c:spPr>
    <a:ln w="38100"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1"/>
  </c:externalData>
  <c:userShapes r:id="rId3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15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0.86693983001341146"/>
        </c:manualLayout>
      </c:layout>
      <c:pie3DChart>
        <c:varyColors val="1"/>
        <c:ser>
          <c:idx val="0"/>
          <c:order val="0"/>
          <c:explosion val="7"/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92CE-4E86-A56E-5DA5C8107A4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92CE-4E86-A56E-5DA5C8107A48}"/>
              </c:ext>
            </c:extLst>
          </c:dPt>
          <c:dPt>
            <c:idx val="2"/>
            <c:bubble3D val="0"/>
            <c:spPr>
              <a:solidFill>
                <a:srgbClr val="E46C0A"/>
              </a:solidFill>
            </c:spPr>
            <c:extLst>
              <c:ext xmlns:c16="http://schemas.microsoft.com/office/drawing/2014/chart" uri="{C3380CC4-5D6E-409C-BE32-E72D297353CC}">
                <c16:uniqueId val="{00000005-92CE-4E86-A56E-5DA5C8107A48}"/>
              </c:ext>
            </c:extLst>
          </c:dPt>
          <c:dLbls>
            <c:dLbl>
              <c:idx val="3"/>
              <c:layout>
                <c:manualLayout>
                  <c:x val="6.3112909248677546E-2"/>
                  <c:y val="1.2088300874616379E-3"/>
                </c:manualLayout>
              </c:layout>
              <c:spPr/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2CE-4E86-A56E-5DA5C8107A4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Données!$A$485:$A$487</c:f>
              <c:strCache>
                <c:ptCount val="3"/>
                <c:pt idx="0">
                  <c:v>Tunisie Télécom</c:v>
                </c:pt>
                <c:pt idx="1">
                  <c:v>Ooredoo Tunisie</c:v>
                </c:pt>
                <c:pt idx="2">
                  <c:v>Orange Tunisie</c:v>
                </c:pt>
              </c:strCache>
            </c:strRef>
          </c:cat>
          <c:val>
            <c:numRef>
              <c:f>Données!$AD$485:$AD$487</c:f>
              <c:numCache>
                <c:formatCode>0.0%</c:formatCode>
                <c:ptCount val="3"/>
                <c:pt idx="0">
                  <c:v>9.2138444283797055E-2</c:v>
                </c:pt>
                <c:pt idx="1">
                  <c:v>0.42113363964171391</c:v>
                </c:pt>
                <c:pt idx="2">
                  <c:v>0.48672791607448901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2CE-4E86-A56E-5DA5C8107A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9889197530864206E-2"/>
          <c:y val="0.89201787080690154"/>
          <c:w val="0.95383827160493828"/>
          <c:h val="7.0364409777931403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Philosopher" panose="02000503000000020004" pitchFamily="2" charset="0"/>
              <a:ea typeface="Calibri"/>
              <a:cs typeface="Calibri"/>
            </a:defRPr>
          </a:pPr>
          <a:endParaRPr lang="fr-FR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1">
    <c:autoUpdate val="1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4639351851851851E-2"/>
          <c:y val="0.13889236111111111"/>
          <c:w val="0.92124146712981247"/>
          <c:h val="0.64331666666666654"/>
        </c:manualLayout>
      </c:layout>
      <c:lineChart>
        <c:grouping val="standard"/>
        <c:varyColors val="0"/>
        <c:ser>
          <c:idx val="0"/>
          <c:order val="0"/>
          <c:tx>
            <c:strRef>
              <c:f>Données!$A$485</c:f>
              <c:strCache>
                <c:ptCount val="1"/>
                <c:pt idx="0">
                  <c:v>Tunisie Télécom</c:v>
                </c:pt>
              </c:strCache>
            </c:strRef>
          </c:tx>
          <c:spPr>
            <a:ln w="1905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BD85-4418-A150-949DDEA3B482}"/>
              </c:ext>
            </c:extLst>
          </c:dPt>
          <c:dLbls>
            <c:dLbl>
              <c:idx val="0"/>
              <c:spPr>
                <a:solidFill>
                  <a:srgbClr val="0070C0"/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D85-4418-A150-949DDEA3B48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85-4418-A150-949DDEA3B48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85-4418-A150-949DDEA3B48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85-4418-A150-949DDEA3B48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85-4418-A150-949DDEA3B48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85-4418-A150-949DDEA3B48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85-4418-A150-949DDEA3B48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85-4418-A150-949DDEA3B48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85-4418-A150-949DDEA3B48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85-4418-A150-949DDEA3B482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85-4418-A150-949DDEA3B482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85-4418-A150-949DDEA3B482}"/>
                </c:ext>
              </c:extLst>
            </c:dLbl>
            <c:dLbl>
              <c:idx val="12"/>
              <c:spPr>
                <a:solidFill>
                  <a:srgbClr val="0070C0"/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BD85-4418-A150-949DDEA3B482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85-4418-A150-949DDEA3B482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D85-4418-A150-949DDEA3B482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D85-4418-A150-949DDEA3B482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D85-4418-A150-949DDEA3B482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D85-4418-A150-949DDEA3B482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D85-4418-A150-949DDEA3B482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D85-4418-A150-949DDEA3B482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D85-4418-A150-949DDEA3B482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D85-4418-A150-949DDEA3B482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D85-4418-A150-949DDEA3B482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D85-4418-A150-949DDEA3B482}"/>
                </c:ext>
              </c:extLst>
            </c:dLbl>
            <c:dLbl>
              <c:idx val="24"/>
              <c:spPr>
                <a:solidFill>
                  <a:srgbClr val="0070C0"/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BD85-4418-A150-949DDEA3B482}"/>
                </c:ext>
              </c:extLst>
            </c:dLbl>
            <c:spPr>
              <a:solidFill>
                <a:srgbClr val="0070C0"/>
              </a:solidFill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0" i="0" u="none" strike="noStrike" kern="1200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Données!$C$484:$AA$484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Données!$C$485:$AA$485</c:f>
              <c:numCache>
                <c:formatCode>#,##0</c:formatCode>
                <c:ptCount val="25"/>
                <c:pt idx="0">
                  <c:v>1074.54</c:v>
                </c:pt>
                <c:pt idx="1">
                  <c:v>1053.04</c:v>
                </c:pt>
                <c:pt idx="2">
                  <c:v>1059.3600000000001</c:v>
                </c:pt>
                <c:pt idx="3">
                  <c:v>1100.3900000000001</c:v>
                </c:pt>
                <c:pt idx="4">
                  <c:v>1089.77</c:v>
                </c:pt>
                <c:pt idx="5">
                  <c:v>1023.4300000000001</c:v>
                </c:pt>
                <c:pt idx="6">
                  <c:v>1063.3</c:v>
                </c:pt>
                <c:pt idx="7">
                  <c:v>973.11500000000001</c:v>
                </c:pt>
                <c:pt idx="8">
                  <c:v>1004.71</c:v>
                </c:pt>
                <c:pt idx="9">
                  <c:v>978.56</c:v>
                </c:pt>
                <c:pt idx="10">
                  <c:v>1048.6510000000001</c:v>
                </c:pt>
                <c:pt idx="11">
                  <c:v>1034.25</c:v>
                </c:pt>
                <c:pt idx="12">
                  <c:v>1003.5</c:v>
                </c:pt>
                <c:pt idx="13">
                  <c:v>1055.1600000000001</c:v>
                </c:pt>
                <c:pt idx="14">
                  <c:v>1061.6189999999999</c:v>
                </c:pt>
                <c:pt idx="15">
                  <c:v>1048</c:v>
                </c:pt>
                <c:pt idx="16">
                  <c:v>1032</c:v>
                </c:pt>
                <c:pt idx="17">
                  <c:v>915.44</c:v>
                </c:pt>
                <c:pt idx="18">
                  <c:v>957.45</c:v>
                </c:pt>
                <c:pt idx="19">
                  <c:v>886.4</c:v>
                </c:pt>
                <c:pt idx="20">
                  <c:v>898.46</c:v>
                </c:pt>
                <c:pt idx="21">
                  <c:v>823.47</c:v>
                </c:pt>
                <c:pt idx="22">
                  <c:v>859.56999999999994</c:v>
                </c:pt>
                <c:pt idx="23">
                  <c:v>829.55</c:v>
                </c:pt>
                <c:pt idx="24">
                  <c:v>1024.01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BD85-4418-A150-949DDEA3B482}"/>
            </c:ext>
          </c:extLst>
        </c:ser>
        <c:ser>
          <c:idx val="1"/>
          <c:order val="1"/>
          <c:tx>
            <c:strRef>
              <c:f>Données!$A$486</c:f>
              <c:strCache>
                <c:ptCount val="1"/>
                <c:pt idx="0">
                  <c:v>Ooredoo Tunisie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404861111111111E-2"/>
                  <c:y val="3.0765466611595675E-2"/>
                </c:manualLayout>
              </c:layout>
              <c:spPr>
                <a:solidFill>
                  <a:srgbClr val="FF0000"/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D85-4418-A150-949DDEA3B48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D85-4418-A150-949DDEA3B48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D85-4418-A150-949DDEA3B48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D85-4418-A150-949DDEA3B48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D85-4418-A150-949DDEA3B48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D85-4418-A150-949DDEA3B48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D85-4418-A150-949DDEA3B48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D85-4418-A150-949DDEA3B48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BD85-4418-A150-949DDEA3B48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BD85-4418-A150-949DDEA3B482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BD85-4418-A150-949DDEA3B482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BD85-4418-A150-949DDEA3B482}"/>
                </c:ext>
              </c:extLst>
            </c:dLbl>
            <c:dLbl>
              <c:idx val="12"/>
              <c:spPr>
                <a:solidFill>
                  <a:srgbClr val="FF0000"/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BD85-4418-A150-949DDEA3B482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BD85-4418-A150-949DDEA3B482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BD85-4418-A150-949DDEA3B482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BD85-4418-A150-949DDEA3B482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BD85-4418-A150-949DDEA3B482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BD85-4418-A150-949DDEA3B482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BD85-4418-A150-949DDEA3B482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BD85-4418-A150-949DDEA3B482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BD85-4418-A150-949DDEA3B482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BD85-4418-A150-949DDEA3B482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BD85-4418-A150-949DDEA3B482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BD85-4418-A150-949DDEA3B482}"/>
                </c:ext>
              </c:extLst>
            </c:dLbl>
            <c:dLbl>
              <c:idx val="24"/>
              <c:layout>
                <c:manualLayout>
                  <c:x val="-1.0779196465456927E-16"/>
                  <c:y val="7.6913666528989188E-3"/>
                </c:manualLayout>
              </c:layout>
              <c:spPr>
                <a:solidFill>
                  <a:srgbClr val="FF0000"/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BD85-4418-A150-949DDEA3B482}"/>
                </c:ext>
              </c:extLst>
            </c:dLbl>
            <c:spPr>
              <a:solidFill>
                <a:srgbClr val="FF0000"/>
              </a:solidFill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0" i="0" u="none" strike="noStrike" kern="1200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Données!$C$484:$AA$484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Données!$C$486:$AA$486</c:f>
              <c:numCache>
                <c:formatCode>#,##0</c:formatCode>
                <c:ptCount val="25"/>
                <c:pt idx="0">
                  <c:v>3983.8304814090702</c:v>
                </c:pt>
                <c:pt idx="1">
                  <c:v>4394.7065613832474</c:v>
                </c:pt>
                <c:pt idx="2">
                  <c:v>4354.9896116561886</c:v>
                </c:pt>
                <c:pt idx="3">
                  <c:v>4475.2470792284003</c:v>
                </c:pt>
                <c:pt idx="4">
                  <c:v>4448.3218782653812</c:v>
                </c:pt>
                <c:pt idx="5">
                  <c:v>4771.876688866615</c:v>
                </c:pt>
                <c:pt idx="6">
                  <c:v>4974.1036026430102</c:v>
                </c:pt>
                <c:pt idx="7">
                  <c:v>4456.1032096538547</c:v>
                </c:pt>
                <c:pt idx="8">
                  <c:v>4575.0847179012299</c:v>
                </c:pt>
                <c:pt idx="9">
                  <c:v>4460.976896443367</c:v>
                </c:pt>
                <c:pt idx="10">
                  <c:v>4727.2992571821214</c:v>
                </c:pt>
                <c:pt idx="11">
                  <c:v>4683.6138408203124</c:v>
                </c:pt>
                <c:pt idx="12">
                  <c:v>4558.0786520080565</c:v>
                </c:pt>
                <c:pt idx="13">
                  <c:v>4786.1423583984379</c:v>
                </c:pt>
                <c:pt idx="14">
                  <c:v>4708.8668509969712</c:v>
                </c:pt>
                <c:pt idx="15">
                  <c:v>4743.9311435546879</c:v>
                </c:pt>
                <c:pt idx="16">
                  <c:v>4779.5503512992855</c:v>
                </c:pt>
                <c:pt idx="17">
                  <c:v>5192.96244476223</c:v>
                </c:pt>
                <c:pt idx="18">
                  <c:v>5255.7632144746776</c:v>
                </c:pt>
                <c:pt idx="19">
                  <c:v>4787.4477343750004</c:v>
                </c:pt>
                <c:pt idx="20">
                  <c:v>4935.8249345855711</c:v>
                </c:pt>
                <c:pt idx="21">
                  <c:v>4677.3145390625004</c:v>
                </c:pt>
                <c:pt idx="22">
                  <c:v>4968.8624801559399</c:v>
                </c:pt>
                <c:pt idx="23">
                  <c:v>4907.3016395778659</c:v>
                </c:pt>
                <c:pt idx="24">
                  <c:v>4680.4030791015621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3-BD85-4418-A150-949DDEA3B482}"/>
            </c:ext>
          </c:extLst>
        </c:ser>
        <c:ser>
          <c:idx val="2"/>
          <c:order val="2"/>
          <c:tx>
            <c:strRef>
              <c:f>Données!$A$487</c:f>
              <c:strCache>
                <c:ptCount val="1"/>
                <c:pt idx="0">
                  <c:v>Orange Tunisie</c:v>
                </c:pt>
              </c:strCache>
            </c:strRef>
          </c:tx>
          <c:spPr>
            <a:ln w="19050">
              <a:solidFill>
                <a:srgbClr val="E46C0A"/>
              </a:solidFill>
            </a:ln>
          </c:spPr>
          <c:marker>
            <c:symbol val="none"/>
          </c:marker>
          <c:dLbls>
            <c:dLbl>
              <c:idx val="0"/>
              <c:spPr>
                <a:solidFill>
                  <a:schemeClr val="accent6">
                    <a:lumMod val="75000"/>
                  </a:schemeClr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BD85-4418-A150-949DDEA3B48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BD85-4418-A150-949DDEA3B48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BD85-4418-A150-949DDEA3B48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BD85-4418-A150-949DDEA3B48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BD85-4418-A150-949DDEA3B48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BD85-4418-A150-949DDEA3B48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BD85-4418-A150-949DDEA3B48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BD85-4418-A150-949DDEA3B48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BD85-4418-A150-949DDEA3B48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BD85-4418-A150-949DDEA3B482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BD85-4418-A150-949DDEA3B482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BD85-4418-A150-949DDEA3B482}"/>
                </c:ext>
              </c:extLst>
            </c:dLbl>
            <c:dLbl>
              <c:idx val="12"/>
              <c:spPr>
                <a:solidFill>
                  <a:schemeClr val="accent6">
                    <a:lumMod val="75000"/>
                  </a:schemeClr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BD85-4418-A150-949DDEA3B482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BD85-4418-A150-949DDEA3B482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BD85-4418-A150-949DDEA3B482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BD85-4418-A150-949DDEA3B482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BD85-4418-A150-949DDEA3B482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BD85-4418-A150-949DDEA3B482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BD85-4418-A150-949DDEA3B482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BD85-4418-A150-949DDEA3B482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BD85-4418-A150-949DDEA3B482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BD85-4418-A150-949DDEA3B482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BD85-4418-A150-949DDEA3B482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BD85-4418-A150-949DDEA3B482}"/>
                </c:ext>
              </c:extLst>
            </c:dLbl>
            <c:dLbl>
              <c:idx val="24"/>
              <c:layout>
                <c:manualLayout>
                  <c:x val="-2.9398148148149228E-3"/>
                  <c:y val="-5.0070459104994802E-2"/>
                </c:manualLayout>
              </c:layout>
              <c:spPr>
                <a:solidFill>
                  <a:schemeClr val="accent6">
                    <a:lumMod val="75000"/>
                  </a:schemeClr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BD85-4418-A150-949DDEA3B482}"/>
                </c:ext>
              </c:extLst>
            </c:dLbl>
            <c:spPr>
              <a:solidFill>
                <a:schemeClr val="accent6">
                  <a:lumMod val="75000"/>
                </a:schemeClr>
              </a:solidFill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0" i="0" u="none" strike="noStrike" kern="1200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Données!$C$484:$AA$484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Données!$C$487:$AA$487</c:f>
              <c:numCache>
                <c:formatCode>#,##0</c:formatCode>
                <c:ptCount val="25"/>
                <c:pt idx="0">
                  <c:v>4731.1719599999997</c:v>
                </c:pt>
                <c:pt idx="1">
                  <c:v>5296.5486000000001</c:v>
                </c:pt>
                <c:pt idx="2">
                  <c:v>5219.7910000000002</c:v>
                </c:pt>
                <c:pt idx="3">
                  <c:v>5308.9040000000005</c:v>
                </c:pt>
                <c:pt idx="4">
                  <c:v>5409.799</c:v>
                </c:pt>
                <c:pt idx="5">
                  <c:v>5854.4889999999996</c:v>
                </c:pt>
                <c:pt idx="6">
                  <c:v>6069.0940000000001</c:v>
                </c:pt>
                <c:pt idx="7">
                  <c:v>5530.0460000000003</c:v>
                </c:pt>
                <c:pt idx="8">
                  <c:v>5671.0150000000003</c:v>
                </c:pt>
                <c:pt idx="9">
                  <c:v>5542.8429999999998</c:v>
                </c:pt>
                <c:pt idx="10">
                  <c:v>5949.0870000000004</c:v>
                </c:pt>
                <c:pt idx="11">
                  <c:v>5881.3879999999999</c:v>
                </c:pt>
                <c:pt idx="12">
                  <c:v>5756.1859999999997</c:v>
                </c:pt>
                <c:pt idx="13">
                  <c:v>6256.0280000000002</c:v>
                </c:pt>
                <c:pt idx="14">
                  <c:v>6060.3429999999998</c:v>
                </c:pt>
                <c:pt idx="15">
                  <c:v>6129.04</c:v>
                </c:pt>
                <c:pt idx="16">
                  <c:v>6059.527</c:v>
                </c:pt>
                <c:pt idx="17">
                  <c:v>6466.5259999999998</c:v>
                </c:pt>
                <c:pt idx="18">
                  <c:v>6469.9920000000002</c:v>
                </c:pt>
                <c:pt idx="19">
                  <c:v>5907.4250000000002</c:v>
                </c:pt>
                <c:pt idx="20">
                  <c:v>6035.5780000000004</c:v>
                </c:pt>
                <c:pt idx="21">
                  <c:v>5644.64</c:v>
                </c:pt>
                <c:pt idx="22">
                  <c:v>6008.4080000000004</c:v>
                </c:pt>
                <c:pt idx="23">
                  <c:v>5829.348</c:v>
                </c:pt>
                <c:pt idx="24">
                  <c:v>5409.4059999999999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D-BD85-4418-A150-949DDEA3B4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6914639"/>
        <c:axId val="1"/>
      </c:lineChart>
      <c:catAx>
        <c:axId val="15469146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5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546914639"/>
        <c:crosses val="autoZero"/>
        <c:crossBetween val="between"/>
        <c:majorUnit val="200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611849440007308E-2"/>
          <c:y val="0.92714733542319749"/>
          <c:w val="0.92790926210989233"/>
          <c:h val="7.2852382688489967E-2"/>
        </c:manualLayout>
      </c:layout>
      <c:overlay val="0"/>
      <c:spPr>
        <a:ln>
          <a:noFill/>
        </a:ln>
      </c:spPr>
      <c:txPr>
        <a:bodyPr/>
        <a:lstStyle/>
        <a:p>
          <a:pPr>
            <a:defRPr sz="600" b="0" i="0" u="none" strike="noStrike" baseline="0">
              <a:solidFill>
                <a:srgbClr val="000000"/>
              </a:solidFill>
              <a:latin typeface="Philosopher" panose="02000503000000020004" pitchFamily="2" charset="0"/>
              <a:ea typeface="Calibri"/>
              <a:cs typeface="Calibri"/>
            </a:defRPr>
          </a:pPr>
          <a:endParaRPr lang="fr-FR"/>
        </a:p>
      </c:txPr>
    </c:legend>
    <c:plotVisOnly val="1"/>
    <c:dispBlanksAs val="zero"/>
    <c:showDLblsOverMax val="0"/>
  </c:chart>
  <c:spPr>
    <a:ln w="38100"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1"/>
  </c:externalData>
  <c:userShapes r:id="rId3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5546525470537296E-2"/>
          <c:y val="0.14470208333333331"/>
          <c:w val="0.92670247740382472"/>
          <c:h val="0.6008493055555556"/>
        </c:manualLayout>
      </c:layout>
      <c:lineChart>
        <c:grouping val="standard"/>
        <c:varyColors val="0"/>
        <c:ser>
          <c:idx val="0"/>
          <c:order val="0"/>
          <c:tx>
            <c:strRef>
              <c:f>Données!$A$490</c:f>
              <c:strCache>
                <c:ptCount val="1"/>
                <c:pt idx="0">
                  <c:v>Tunisie Télécom</c:v>
                </c:pt>
              </c:strCache>
            </c:strRef>
          </c:tx>
          <c:spPr>
            <a:ln w="1905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166-4881-B26C-5CA7CEE7A19E}"/>
              </c:ext>
            </c:extLst>
          </c:dPt>
          <c:dLbls>
            <c:dLbl>
              <c:idx val="0"/>
              <c:layout>
                <c:manualLayout>
                  <c:x val="-4.9874074074074071E-2"/>
                  <c:y val="3.2046025157391404E-2"/>
                </c:manualLayout>
              </c:layout>
              <c:numFmt formatCode="#,##0.0" sourceLinked="0"/>
              <c:spPr>
                <a:solidFill>
                  <a:srgbClr val="0070C0"/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66-4881-B26C-5CA7CEE7A19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66-4881-B26C-5CA7CEE7A19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66-4881-B26C-5CA7CEE7A19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66-4881-B26C-5CA7CEE7A19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66-4881-B26C-5CA7CEE7A19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66-4881-B26C-5CA7CEE7A19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166-4881-B26C-5CA7CEE7A19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166-4881-B26C-5CA7CEE7A19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166-4881-B26C-5CA7CEE7A19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166-4881-B26C-5CA7CEE7A19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166-4881-B26C-5CA7CEE7A19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166-4881-B26C-5CA7CEE7A19E}"/>
                </c:ext>
              </c:extLst>
            </c:dLbl>
            <c:dLbl>
              <c:idx val="12"/>
              <c:numFmt formatCode="#,##0.0" sourceLinked="0"/>
              <c:spPr>
                <a:solidFill>
                  <a:srgbClr val="0070C0"/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4166-4881-B26C-5CA7CEE7A19E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166-4881-B26C-5CA7CEE7A19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166-4881-B26C-5CA7CEE7A19E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166-4881-B26C-5CA7CEE7A19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166-4881-B26C-5CA7CEE7A19E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166-4881-B26C-5CA7CEE7A19E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166-4881-B26C-5CA7CEE7A19E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166-4881-B26C-5CA7CEE7A19E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166-4881-B26C-5CA7CEE7A19E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166-4881-B26C-5CA7CEE7A19E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166-4881-B26C-5CA7CEE7A19E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166-4881-B26C-5CA7CEE7A19E}"/>
                </c:ext>
              </c:extLst>
            </c:dLbl>
            <c:dLbl>
              <c:idx val="24"/>
              <c:layout>
                <c:manualLayout>
                  <c:x val="-1.0023148148148257E-2"/>
                  <c:y val="2.4034518868043551E-2"/>
                </c:manualLayout>
              </c:layout>
              <c:numFmt formatCode="#,##0.0" sourceLinked="0"/>
              <c:spPr>
                <a:solidFill>
                  <a:srgbClr val="0070C0"/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166-4881-B26C-5CA7CEE7A19E}"/>
                </c:ext>
              </c:extLst>
            </c:dLbl>
            <c:numFmt formatCode="#,##0.0" sourceLinked="0"/>
            <c:spPr>
              <a:solidFill>
                <a:srgbClr val="0070C0"/>
              </a:solidFill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0" i="0" u="none" strike="noStrike" kern="1200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Données!$C$489:$AA$489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Données!$C$490:$AA$490</c:f>
              <c:numCache>
                <c:formatCode>#,##0.0</c:formatCode>
                <c:ptCount val="25"/>
                <c:pt idx="0">
                  <c:v>19.324694943754551</c:v>
                </c:pt>
                <c:pt idx="1">
                  <c:v>19.250132533864686</c:v>
                </c:pt>
                <c:pt idx="2">
                  <c:v>19.698944725954167</c:v>
                </c:pt>
                <c:pt idx="3">
                  <c:v>20.680523971508581</c:v>
                </c:pt>
                <c:pt idx="4">
                  <c:v>20.702907567654854</c:v>
                </c:pt>
                <c:pt idx="5">
                  <c:v>19.672455717127839</c:v>
                </c:pt>
                <c:pt idx="6">
                  <c:v>20.72123863625291</c:v>
                </c:pt>
                <c:pt idx="7">
                  <c:v>19.126627684143287</c:v>
                </c:pt>
                <c:pt idx="8">
                  <c:v>19.872423750939515</c:v>
                </c:pt>
                <c:pt idx="9">
                  <c:v>19.517137529044547</c:v>
                </c:pt>
                <c:pt idx="10">
                  <c:v>21.063170369180092</c:v>
                </c:pt>
                <c:pt idx="11">
                  <c:v>20.947047565038634</c:v>
                </c:pt>
                <c:pt idx="12">
                  <c:v>20.49130115167851</c:v>
                </c:pt>
                <c:pt idx="13">
                  <c:v>21.736828552299531</c:v>
                </c:pt>
                <c:pt idx="14">
                  <c:v>22.025518936918434</c:v>
                </c:pt>
                <c:pt idx="15">
                  <c:v>21.78975382568197</c:v>
                </c:pt>
                <c:pt idx="16">
                  <c:v>21.52264361463623</c:v>
                </c:pt>
                <c:pt idx="17">
                  <c:v>19.237995166544078</c:v>
                </c:pt>
                <c:pt idx="18">
                  <c:v>20.609602531400341</c:v>
                </c:pt>
                <c:pt idx="19">
                  <c:v>19.485387058836459</c:v>
                </c:pt>
                <c:pt idx="20">
                  <c:v>19.771794505022942</c:v>
                </c:pt>
                <c:pt idx="21">
                  <c:v>18.121540882233202</c:v>
                </c:pt>
                <c:pt idx="22">
                  <c:v>18.983436395759714</c:v>
                </c:pt>
                <c:pt idx="23">
                  <c:v>18.455360519700104</c:v>
                </c:pt>
                <c:pt idx="24">
                  <c:v>22.879837340244883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4166-4881-B26C-5CA7CEE7A19E}"/>
            </c:ext>
          </c:extLst>
        </c:ser>
        <c:ser>
          <c:idx val="1"/>
          <c:order val="1"/>
          <c:tx>
            <c:strRef>
              <c:f>Données!$A$491</c:f>
              <c:strCache>
                <c:ptCount val="1"/>
                <c:pt idx="0">
                  <c:v>Ooredoo Tunisie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3244675925925929E-2"/>
                  <c:y val="-4.0057531446739257E-2"/>
                </c:manualLayout>
              </c:layout>
              <c:numFmt formatCode="#,##0.0" sourceLinked="0"/>
              <c:spPr>
                <a:solidFill>
                  <a:srgbClr val="FF0000"/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166-4881-B26C-5CA7CEE7A19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166-4881-B26C-5CA7CEE7A19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166-4881-B26C-5CA7CEE7A19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166-4881-B26C-5CA7CEE7A19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166-4881-B26C-5CA7CEE7A19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4166-4881-B26C-5CA7CEE7A19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166-4881-B26C-5CA7CEE7A19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166-4881-B26C-5CA7CEE7A19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166-4881-B26C-5CA7CEE7A19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4166-4881-B26C-5CA7CEE7A19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4166-4881-B26C-5CA7CEE7A19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4166-4881-B26C-5CA7CEE7A19E}"/>
                </c:ext>
              </c:extLst>
            </c:dLbl>
            <c:dLbl>
              <c:idx val="12"/>
              <c:layout>
                <c:manualLayout>
                  <c:x val="-4.9374305555555609E-2"/>
                  <c:y val="-4.8069037736087103E-2"/>
                </c:manualLayout>
              </c:layout>
              <c:numFmt formatCode="#,##0.0" sourceLinked="0"/>
              <c:spPr>
                <a:solidFill>
                  <a:srgbClr val="FF0000"/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4166-4881-B26C-5CA7CEE7A19E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4166-4881-B26C-5CA7CEE7A19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4166-4881-B26C-5CA7CEE7A19E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4166-4881-B26C-5CA7CEE7A19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4166-4881-B26C-5CA7CEE7A19E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4166-4881-B26C-5CA7CEE7A19E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4166-4881-B26C-5CA7CEE7A19E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4166-4881-B26C-5CA7CEE7A19E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4166-4881-B26C-5CA7CEE7A19E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4166-4881-B26C-5CA7CEE7A19E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4166-4881-B26C-5CA7CEE7A19E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4166-4881-B26C-5CA7CEE7A19E}"/>
                </c:ext>
              </c:extLst>
            </c:dLbl>
            <c:dLbl>
              <c:idx val="24"/>
              <c:layout>
                <c:manualLayout>
                  <c:x val="-1.7476851851851852E-3"/>
                  <c:y val="-5.6080544025434956E-2"/>
                </c:manualLayout>
              </c:layout>
              <c:numFmt formatCode="#,##0.0" sourceLinked="0"/>
              <c:spPr>
                <a:solidFill>
                  <a:srgbClr val="FF0000"/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4166-4881-B26C-5CA7CEE7A19E}"/>
                </c:ext>
              </c:extLst>
            </c:dLbl>
            <c:numFmt formatCode="#,##0.0" sourceLinked="0"/>
            <c:spPr>
              <a:solidFill>
                <a:srgbClr val="FF0000"/>
              </a:solidFill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0" i="0" u="none" strike="noStrike" kern="1200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Données!$C$489:$AA$489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Données!$C$491:$AA$491</c:f>
              <c:numCache>
                <c:formatCode>#,##0.0</c:formatCode>
                <c:ptCount val="25"/>
                <c:pt idx="0">
                  <c:v>20.851364798787127</c:v>
                </c:pt>
                <c:pt idx="1">
                  <c:v>23.834080734232241</c:v>
                </c:pt>
                <c:pt idx="2">
                  <c:v>23.412978571596248</c:v>
                </c:pt>
                <c:pt idx="3">
                  <c:v>24.018951539293106</c:v>
                </c:pt>
                <c:pt idx="4">
                  <c:v>23.838362508020378</c:v>
                </c:pt>
                <c:pt idx="5">
                  <c:v>25.12829976154152</c:v>
                </c:pt>
                <c:pt idx="6">
                  <c:v>25.742879854276858</c:v>
                </c:pt>
                <c:pt idx="7">
                  <c:v>22.92464115306759</c:v>
                </c:pt>
                <c:pt idx="8">
                  <c:v>23.422874729112326</c:v>
                </c:pt>
                <c:pt idx="9">
                  <c:v>22.918704690592634</c:v>
                </c:pt>
                <c:pt idx="10">
                  <c:v>24.475960542621156</c:v>
                </c:pt>
                <c:pt idx="11">
                  <c:v>24.20215863859546</c:v>
                </c:pt>
                <c:pt idx="12">
                  <c:v>23.400983419924668</c:v>
                </c:pt>
                <c:pt idx="13">
                  <c:v>24.503167031771959</c:v>
                </c:pt>
                <c:pt idx="14">
                  <c:v>23.94791651810624</c:v>
                </c:pt>
                <c:pt idx="15">
                  <c:v>24.093037567475388</c:v>
                </c:pt>
                <c:pt idx="16">
                  <c:v>24.083192337495142</c:v>
                </c:pt>
                <c:pt idx="17">
                  <c:v>25.360162548254394</c:v>
                </c:pt>
                <c:pt idx="18">
                  <c:v>25.373796196533529</c:v>
                </c:pt>
                <c:pt idx="19">
                  <c:v>23.088505219988232</c:v>
                </c:pt>
                <c:pt idx="20">
                  <c:v>23.505327386561444</c:v>
                </c:pt>
                <c:pt idx="21">
                  <c:v>22.320703310478859</c:v>
                </c:pt>
                <c:pt idx="22">
                  <c:v>24.111211029429885</c:v>
                </c:pt>
                <c:pt idx="23">
                  <c:v>24.152067660897</c:v>
                </c:pt>
                <c:pt idx="24">
                  <c:v>23.149340345635203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3-4166-4881-B26C-5CA7CEE7A19E}"/>
            </c:ext>
          </c:extLst>
        </c:ser>
        <c:ser>
          <c:idx val="2"/>
          <c:order val="2"/>
          <c:tx>
            <c:strRef>
              <c:f>Données!$A$492</c:f>
              <c:strCache>
                <c:ptCount val="1"/>
                <c:pt idx="0">
                  <c:v>Orange Tunisie</c:v>
                </c:pt>
              </c:strCache>
            </c:strRef>
          </c:tx>
          <c:spPr>
            <a:ln w="19050">
              <a:solidFill>
                <a:srgbClr val="E46C0A"/>
              </a:solidFill>
            </a:ln>
          </c:spPr>
          <c:marker>
            <c:symbol val="none"/>
          </c:marker>
          <c:dLbls>
            <c:dLbl>
              <c:idx val="0"/>
              <c:numFmt formatCode="#,##0.0" sourceLinked="0"/>
              <c:spPr>
                <a:solidFill>
                  <a:schemeClr val="accent6">
                    <a:lumMod val="75000"/>
                  </a:schemeClr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4166-4881-B26C-5CA7CEE7A19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4166-4881-B26C-5CA7CEE7A19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4166-4881-B26C-5CA7CEE7A19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4166-4881-B26C-5CA7CEE7A19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4166-4881-B26C-5CA7CEE7A19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4166-4881-B26C-5CA7CEE7A19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4166-4881-B26C-5CA7CEE7A19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4166-4881-B26C-5CA7CEE7A19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4166-4881-B26C-5CA7CEE7A19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4166-4881-B26C-5CA7CEE7A19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4166-4881-B26C-5CA7CEE7A19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4166-4881-B26C-5CA7CEE7A19E}"/>
                </c:ext>
              </c:extLst>
            </c:dLbl>
            <c:dLbl>
              <c:idx val="12"/>
              <c:numFmt formatCode="#,##0.0" sourceLinked="0"/>
              <c:spPr>
                <a:solidFill>
                  <a:schemeClr val="accent6">
                    <a:lumMod val="75000"/>
                  </a:schemeClr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4166-4881-B26C-5CA7CEE7A19E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4166-4881-B26C-5CA7CEE7A19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4166-4881-B26C-5CA7CEE7A19E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4166-4881-B26C-5CA7CEE7A19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4166-4881-B26C-5CA7CEE7A19E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4166-4881-B26C-5CA7CEE7A19E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4166-4881-B26C-5CA7CEE7A19E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4166-4881-B26C-5CA7CEE7A19E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4166-4881-B26C-5CA7CEE7A19E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4166-4881-B26C-5CA7CEE7A19E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4166-4881-B26C-5CA7CEE7A19E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4166-4881-B26C-5CA7CEE7A19E}"/>
                </c:ext>
              </c:extLst>
            </c:dLbl>
            <c:dLbl>
              <c:idx val="24"/>
              <c:numFmt formatCode="#,##0.0" sourceLinked="0"/>
              <c:spPr>
                <a:solidFill>
                  <a:schemeClr val="accent6">
                    <a:lumMod val="75000"/>
                  </a:schemeClr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FFFFF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C-4166-4881-B26C-5CA7CEE7A19E}"/>
                </c:ext>
              </c:extLst>
            </c:dLbl>
            <c:numFmt formatCode="#,##0.0" sourceLinked="0"/>
            <c:spPr>
              <a:solidFill>
                <a:schemeClr val="accent6">
                  <a:lumMod val="75000"/>
                </a:schemeClr>
              </a:solidFill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0" i="0" u="none" strike="noStrike" kern="1200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Données!$C$489:$AA$489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Données!$C$492:$AA$492</c:f>
              <c:numCache>
                <c:formatCode>#,##0.0</c:formatCode>
                <c:ptCount val="25"/>
                <c:pt idx="0">
                  <c:v>34.156387106089596</c:v>
                </c:pt>
                <c:pt idx="1">
                  <c:v>37.617532670454544</c:v>
                </c:pt>
                <c:pt idx="2">
                  <c:v>36.239526292917553</c:v>
                </c:pt>
                <c:pt idx="3">
                  <c:v>36.606478567007549</c:v>
                </c:pt>
                <c:pt idx="4">
                  <c:v>37.371071919535225</c:v>
                </c:pt>
                <c:pt idx="5">
                  <c:v>40.23510209130832</c:v>
                </c:pt>
                <c:pt idx="6">
                  <c:v>41.574547372603284</c:v>
                </c:pt>
                <c:pt idx="7">
                  <c:v>37.423080306690757</c:v>
                </c:pt>
                <c:pt idx="8">
                  <c:v>38.390429157964924</c:v>
                </c:pt>
                <c:pt idx="9">
                  <c:v>38.227030717665073</c:v>
                </c:pt>
                <c:pt idx="10">
                  <c:v>41.577874380604264</c:v>
                </c:pt>
                <c:pt idx="11">
                  <c:v>41.342091851976818</c:v>
                </c:pt>
                <c:pt idx="12">
                  <c:v>40.477657491042955</c:v>
                </c:pt>
                <c:pt idx="13">
                  <c:v>43.881011166601198</c:v>
                </c:pt>
                <c:pt idx="14">
                  <c:v>42.334134329922115</c:v>
                </c:pt>
                <c:pt idx="15">
                  <c:v>42.627162554552882</c:v>
                </c:pt>
                <c:pt idx="16">
                  <c:v>42.245134264384895</c:v>
                </c:pt>
                <c:pt idx="17">
                  <c:v>45.106250525133298</c:v>
                </c:pt>
                <c:pt idx="18">
                  <c:v>44.918160397364552</c:v>
                </c:pt>
                <c:pt idx="19">
                  <c:v>41.093359218742563</c:v>
                </c:pt>
                <c:pt idx="20">
                  <c:v>42.163036041664753</c:v>
                </c:pt>
                <c:pt idx="21">
                  <c:v>39.861438455042041</c:v>
                </c:pt>
                <c:pt idx="22">
                  <c:v>43.241072181595506</c:v>
                </c:pt>
                <c:pt idx="23">
                  <c:v>42.558726056582685</c:v>
                </c:pt>
                <c:pt idx="24">
                  <c:v>39.831756596007558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D-4166-4881-B26C-5CA7CEE7A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6904239"/>
        <c:axId val="1"/>
      </c:lineChart>
      <c:catAx>
        <c:axId val="15469042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5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6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546904239"/>
        <c:crosses val="autoZero"/>
        <c:crossBetween val="between"/>
        <c:majorUnit val="15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4.2942104089598837E-2"/>
          <c:y val="0.92041805555555556"/>
          <c:w val="0.9265440028798857"/>
          <c:h val="5.3810416666666666E-2"/>
        </c:manualLayout>
      </c:layout>
      <c:overlay val="0"/>
      <c:spPr>
        <a:ln>
          <a:noFill/>
        </a:ln>
      </c:spPr>
      <c:txPr>
        <a:bodyPr/>
        <a:lstStyle/>
        <a:p>
          <a:pPr>
            <a:defRPr sz="600" b="0" i="0" u="none" strike="noStrike" baseline="0">
              <a:solidFill>
                <a:srgbClr val="000000"/>
              </a:solidFill>
              <a:latin typeface="Philosopher" panose="02000503000000020004" pitchFamily="2" charset="0"/>
              <a:ea typeface="Calibri"/>
              <a:cs typeface="Calibri"/>
            </a:defRPr>
          </a:pPr>
          <a:endParaRPr lang="fr-FR"/>
        </a:p>
      </c:txPr>
    </c:legend>
    <c:plotVisOnly val="1"/>
    <c:dispBlanksAs val="zero"/>
    <c:showDLblsOverMax val="0"/>
  </c:chart>
  <c:spPr>
    <a:ln w="38100"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1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821581411842456E-2"/>
          <c:y val="0.1211"/>
          <c:w val="0.92584573806472759"/>
          <c:h val="0.7169326388888889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956">
                <a:lumMod val="50000"/>
              </a:srgbClr>
            </a:solidFill>
            <a:ln>
              <a:solidFill>
                <a:srgbClr val="333956">
                  <a:lumMod val="50000"/>
                </a:srgbClr>
              </a:solidFill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21-4902-B2B2-069552E19D1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21-4902-B2B2-069552E19D1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21-4902-B2B2-069552E19D1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21-4902-B2B2-069552E19D1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21-4902-B2B2-069552E19D1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21-4902-B2B2-069552E19D1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21-4902-B2B2-069552E19D1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21-4902-B2B2-069552E19D1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21-4902-B2B2-069552E19D16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21-4902-B2B2-069552E19D16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21-4902-B2B2-069552E19D16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21-4902-B2B2-069552E19D16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D21-4902-B2B2-069552E19D16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21-4902-B2B2-069552E19D16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21-4902-B2B2-069552E19D16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D21-4902-B2B2-069552E19D16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D21-4902-B2B2-069552E19D16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D21-4902-B2B2-069552E19D16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D21-4902-B2B2-069552E19D16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D21-4902-B2B2-069552E19D16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D21-4902-B2B2-069552E19D16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D21-4902-B2B2-069552E19D16}"/>
                </c:ext>
              </c:extLst>
            </c:dLbl>
            <c:dLbl>
              <c:idx val="24"/>
              <c:spPr/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000000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6D21-4902-B2B2-069552E19D16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0" i="0" u="none" strike="noStrike" kern="1200" baseline="0">
                    <a:solidFill>
                      <a:srgbClr val="000000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Données!$C$401:$AA$401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Données!$C$402:$AA$402</c:f>
              <c:numCache>
                <c:formatCode>#,##0</c:formatCode>
                <c:ptCount val="25"/>
                <c:pt idx="0">
                  <c:v>10148997</c:v>
                </c:pt>
                <c:pt idx="1">
                  <c:v>10229477</c:v>
                </c:pt>
                <c:pt idx="2">
                  <c:v>10402836</c:v>
                </c:pt>
                <c:pt idx="3">
                  <c:v>10455756</c:v>
                </c:pt>
                <c:pt idx="4">
                  <c:v>10589945</c:v>
                </c:pt>
                <c:pt idx="5">
                  <c:v>10944958</c:v>
                </c:pt>
                <c:pt idx="6">
                  <c:v>11221914</c:v>
                </c:pt>
                <c:pt idx="7">
                  <c:v>11365056</c:v>
                </c:pt>
                <c:pt idx="8">
                  <c:v>11354771</c:v>
                </c:pt>
                <c:pt idx="9">
                  <c:v>11055070</c:v>
                </c:pt>
                <c:pt idx="10">
                  <c:v>11068419</c:v>
                </c:pt>
                <c:pt idx="11">
                  <c:v>11061824</c:v>
                </c:pt>
                <c:pt idx="12">
                  <c:v>11041562</c:v>
                </c:pt>
                <c:pt idx="13">
                  <c:v>10871309</c:v>
                </c:pt>
                <c:pt idx="14">
                  <c:v>10709526</c:v>
                </c:pt>
                <c:pt idx="15">
                  <c:v>10426625</c:v>
                </c:pt>
                <c:pt idx="16">
                  <c:v>10372595</c:v>
                </c:pt>
                <c:pt idx="17">
                  <c:v>10415402</c:v>
                </c:pt>
                <c:pt idx="18">
                  <c:v>10586224</c:v>
                </c:pt>
                <c:pt idx="19">
                  <c:v>10700167</c:v>
                </c:pt>
                <c:pt idx="20">
                  <c:v>10578370</c:v>
                </c:pt>
                <c:pt idx="21">
                  <c:v>10245002</c:v>
                </c:pt>
                <c:pt idx="22">
                  <c:v>10027450.159723055</c:v>
                </c:pt>
                <c:pt idx="23">
                  <c:v>9969818.1597230546</c:v>
                </c:pt>
                <c:pt idx="24">
                  <c:v>9960283.1597230546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6D21-4902-B2B2-069552E19D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5611503"/>
        <c:axId val="1"/>
      </c:barChart>
      <c:catAx>
        <c:axId val="15156115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5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2000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515611503"/>
        <c:crosses val="autoZero"/>
        <c:crossBetween val="between"/>
        <c:majorUnit val="3000000"/>
        <c:dispUnits>
          <c:builtInUnit val="thousands"/>
          <c:dispUnitsLbl>
            <c:layout>
              <c:manualLayout>
                <c:xMode val="edge"/>
                <c:yMode val="edge"/>
                <c:x val="1.3529015116713285E-3"/>
                <c:y val="1.3806267946914126E-4"/>
              </c:manualLayout>
            </c:layout>
            <c:tx>
              <c:rich>
                <a:bodyPr rot="0" vert="horz"/>
                <a:lstStyle/>
                <a:p>
                  <a:pPr algn="ctr">
                    <a:defRPr sz="600" b="0" i="0" u="none" strike="noStrike" baseline="0">
                      <a:solidFill>
                        <a:srgbClr val="000000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r>
                    <a:rPr lang="fr-FR" sz="600" b="0">
                      <a:latin typeface="Philosopher" panose="02000503000000020004" pitchFamily="2" charset="0"/>
                    </a:rPr>
                    <a:t>Unité: milliers</a:t>
                  </a:r>
                </a:p>
              </c:rich>
            </c:tx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ln w="38100"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002992717005564E-2"/>
          <c:y val="9.1450694444444439E-2"/>
          <c:w val="0.92494760058779757"/>
          <c:h val="0.7596479166666665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1CCFF">
                <a:lumMod val="50000"/>
              </a:srgbClr>
            </a:solidFill>
          </c:spPr>
          <c:invertIfNegative val="0"/>
          <c:dLbls>
            <c:dLbl>
              <c:idx val="0"/>
              <c:spPr/>
              <c:txPr>
                <a:bodyPr anchorCtr="0"/>
                <a:lstStyle/>
                <a:p>
                  <a:pPr algn="ctr"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BF-485E-83FB-21121EE71FCB}"/>
                </c:ext>
              </c:extLst>
            </c:dLbl>
            <c:dLbl>
              <c:idx val="12"/>
              <c:spPr/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000000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BF-485E-83FB-21121EE71FCB}"/>
                </c:ext>
              </c:extLst>
            </c:dLbl>
            <c:dLbl>
              <c:idx val="24"/>
              <c:spPr/>
              <c:txPr>
                <a:bodyPr anchorCtr="0"/>
                <a:lstStyle/>
                <a:p>
                  <a:pPr algn="ctr"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BF-485E-83FB-21121EE71F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0" i="0" u="none" strike="noStrike" kern="1200" baseline="0">
                    <a:solidFill>
                      <a:srgbClr val="000000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Données!$C$419:$AA$419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Données!$C$420:$AA$420</c:f>
              <c:numCache>
                <c:formatCode>#,##0</c:formatCode>
                <c:ptCount val="25"/>
                <c:pt idx="0">
                  <c:v>378637</c:v>
                </c:pt>
                <c:pt idx="1">
                  <c:v>381144</c:v>
                </c:pt>
                <c:pt idx="2">
                  <c:v>386497.70147917338</c:v>
                </c:pt>
                <c:pt idx="3">
                  <c:v>382616</c:v>
                </c:pt>
                <c:pt idx="4">
                  <c:v>385386</c:v>
                </c:pt>
                <c:pt idx="5">
                  <c:v>389476</c:v>
                </c:pt>
                <c:pt idx="6">
                  <c:v>391560</c:v>
                </c:pt>
                <c:pt idx="7">
                  <c:v>394498</c:v>
                </c:pt>
                <c:pt idx="8">
                  <c:v>392708</c:v>
                </c:pt>
                <c:pt idx="9">
                  <c:v>386852</c:v>
                </c:pt>
                <c:pt idx="10">
                  <c:v>385167</c:v>
                </c:pt>
                <c:pt idx="11">
                  <c:v>385146</c:v>
                </c:pt>
                <c:pt idx="12">
                  <c:v>386774</c:v>
                </c:pt>
                <c:pt idx="13">
                  <c:v>386102</c:v>
                </c:pt>
                <c:pt idx="14">
                  <c:v>389866</c:v>
                </c:pt>
                <c:pt idx="15">
                  <c:v>387692</c:v>
                </c:pt>
                <c:pt idx="16">
                  <c:v>392001.55279831047</c:v>
                </c:pt>
                <c:pt idx="17">
                  <c:v>399429.61180042243</c:v>
                </c:pt>
                <c:pt idx="18">
                  <c:v>395829.5055438226</c:v>
                </c:pt>
                <c:pt idx="19">
                  <c:v>397367.88635163673</c:v>
                </c:pt>
                <c:pt idx="20">
                  <c:v>399787.23864836327</c:v>
                </c:pt>
                <c:pt idx="21">
                  <c:v>393409.82233368536</c:v>
                </c:pt>
                <c:pt idx="22">
                  <c:v>387215</c:v>
                </c:pt>
                <c:pt idx="23">
                  <c:v>382993.7262407603</c:v>
                </c:pt>
                <c:pt idx="24">
                  <c:v>382497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BF-485E-83FB-21121EE71F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3740799"/>
        <c:axId val="1"/>
      </c:barChart>
      <c:catAx>
        <c:axId val="141374079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 algn="ctr">
              <a:defRPr lang="en-US" sz="500" b="0" i="0" u="none" strike="noStrike" kern="1200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tickLblSkip val="2"/>
        <c:noMultiLvlLbl val="0"/>
      </c:catAx>
      <c:valAx>
        <c:axId val="1"/>
        <c:scaling>
          <c:orientation val="minMax"/>
          <c:max val="600000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 algn="ctr">
              <a:defRPr lang="en-US" sz="600" b="0" i="0" u="none" strike="noStrike" kern="1200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413740799"/>
        <c:crosses val="autoZero"/>
        <c:crossBetween val="between"/>
        <c:majorUnit val="150000"/>
        <c:dispUnits>
          <c:builtInUnit val="thousands"/>
          <c:dispUnitsLbl>
            <c:layout>
              <c:manualLayout>
                <c:xMode val="edge"/>
                <c:yMode val="edge"/>
                <c:x val="0"/>
                <c:y val="1.5982682438659579E-3"/>
              </c:manualLayout>
            </c:layout>
            <c:tx>
              <c:rich>
                <a:bodyPr rot="0" vert="horz"/>
                <a:lstStyle/>
                <a:p>
                  <a:pPr algn="ctr">
                    <a:defRPr sz="600" b="0" i="0" u="none" strike="noStrike" baseline="0">
                      <a:solidFill>
                        <a:srgbClr val="000000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r>
                    <a:rPr lang="fr-FR" sz="600" b="0">
                      <a:latin typeface="Philosopher" panose="02000503000000020004" pitchFamily="2" charset="0"/>
                    </a:rPr>
                    <a:t>Unité: milliers</a:t>
                  </a:r>
                </a:p>
              </c:rich>
            </c:tx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ln w="38100"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1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0405555555555556E-2"/>
          <c:y val="9.5717361111111107E-2"/>
          <c:w val="0.92726161021069908"/>
          <c:h val="0.7553812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1186E9">
                <a:lumMod val="50000"/>
              </a:srgbClr>
            </a:solidFill>
          </c:spPr>
          <c:invertIfNegative val="0"/>
          <c:dLbls>
            <c:dLbl>
              <c:idx val="0"/>
              <c:numFmt formatCode="#,##0" sourceLinked="0"/>
              <c:spPr/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000000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D9-4263-BF59-7D75077F1813}"/>
                </c:ext>
              </c:extLst>
            </c:dLbl>
            <c:dLbl>
              <c:idx val="12"/>
              <c:layout>
                <c:manualLayout>
                  <c:x val="0"/>
                  <c:y val="-6.269592476489028E-3"/>
                </c:manualLayout>
              </c:layout>
              <c:numFmt formatCode="#,##0" sourceLinked="0"/>
              <c:spPr/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000000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D9-4263-BF59-7D75077F1813}"/>
                </c:ext>
              </c:extLst>
            </c:dLbl>
            <c:dLbl>
              <c:idx val="24"/>
              <c:numFmt formatCode="#,##0" sourceLinked="0"/>
              <c:spPr/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000000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D9-4263-BF59-7D75077F18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0" i="0" u="none" strike="noStrike" kern="1200" baseline="0">
                    <a:solidFill>
                      <a:srgbClr val="000000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Données!$C$431:$AA$431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Données!$C$432:$AA$432</c:f>
              <c:numCache>
                <c:formatCode>#,##0</c:formatCode>
                <c:ptCount val="25"/>
                <c:pt idx="0">
                  <c:v>143233</c:v>
                </c:pt>
                <c:pt idx="1">
                  <c:v>143848</c:v>
                </c:pt>
                <c:pt idx="2">
                  <c:v>143932</c:v>
                </c:pt>
                <c:pt idx="3">
                  <c:v>147159</c:v>
                </c:pt>
                <c:pt idx="4">
                  <c:v>148335</c:v>
                </c:pt>
                <c:pt idx="5">
                  <c:v>149512</c:v>
                </c:pt>
                <c:pt idx="6">
                  <c:v>150709</c:v>
                </c:pt>
                <c:pt idx="7">
                  <c:v>151961</c:v>
                </c:pt>
                <c:pt idx="8">
                  <c:v>151533</c:v>
                </c:pt>
                <c:pt idx="9">
                  <c:v>152716</c:v>
                </c:pt>
                <c:pt idx="10">
                  <c:v>153736</c:v>
                </c:pt>
                <c:pt idx="11">
                  <c:v>155035</c:v>
                </c:pt>
                <c:pt idx="12">
                  <c:v>155280</c:v>
                </c:pt>
                <c:pt idx="13">
                  <c:v>155053</c:v>
                </c:pt>
                <c:pt idx="14">
                  <c:v>155400</c:v>
                </c:pt>
                <c:pt idx="15">
                  <c:v>156427</c:v>
                </c:pt>
                <c:pt idx="16">
                  <c:v>158665</c:v>
                </c:pt>
                <c:pt idx="17">
                  <c:v>159871</c:v>
                </c:pt>
                <c:pt idx="18">
                  <c:v>161321</c:v>
                </c:pt>
                <c:pt idx="19">
                  <c:v>163542</c:v>
                </c:pt>
                <c:pt idx="20">
                  <c:v>162162</c:v>
                </c:pt>
                <c:pt idx="21">
                  <c:v>163711</c:v>
                </c:pt>
                <c:pt idx="22">
                  <c:v>164892</c:v>
                </c:pt>
                <c:pt idx="23">
                  <c:v>166090</c:v>
                </c:pt>
                <c:pt idx="24">
                  <c:v>167638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D9-4263-BF59-7D75077F1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5610255"/>
        <c:axId val="1"/>
      </c:barChart>
      <c:catAx>
        <c:axId val="151561025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 algn="ctr">
              <a:defRPr lang="en-US" sz="500" b="0" i="0" u="none" strike="noStrike" kern="1200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tickLblSkip val="2"/>
        <c:noMultiLvlLbl val="0"/>
      </c:catAx>
      <c:valAx>
        <c:axId val="1"/>
        <c:scaling>
          <c:orientation val="minMax"/>
          <c:max val="200000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 algn="ctr">
              <a:defRPr lang="en-US" sz="600" b="0" i="0" u="none" strike="noStrike" kern="1200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515610255"/>
        <c:crosses val="autoZero"/>
        <c:crossBetween val="between"/>
        <c:majorUnit val="50000"/>
        <c:dispUnits>
          <c:builtInUnit val="thousands"/>
          <c:dispUnitsLbl>
            <c:layout>
              <c:manualLayout>
                <c:xMode val="edge"/>
                <c:yMode val="edge"/>
                <c:x val="0"/>
                <c:y val="1.5982682438659558E-3"/>
              </c:manualLayout>
            </c:layout>
            <c:tx>
              <c:rich>
                <a:bodyPr rot="0" vert="horz"/>
                <a:lstStyle/>
                <a:p>
                  <a:pPr algn="ctr">
                    <a:defRPr sz="600" b="0" i="0" u="none" strike="noStrike" baseline="0">
                      <a:solidFill>
                        <a:srgbClr val="000000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r>
                    <a:rPr lang="fr-FR" sz="600" b="0">
                      <a:latin typeface="Philosopher" panose="02000503000000020004" pitchFamily="2" charset="0"/>
                    </a:rPr>
                    <a:t>Unité: milliers</a:t>
                  </a:r>
                </a:p>
              </c:rich>
            </c:tx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ln w="38100"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1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804629629629627E-2"/>
          <c:y val="5.5509722222222224E-2"/>
          <c:w val="0.93442622950819676"/>
          <c:h val="0.62625704660685322"/>
        </c:manualLayout>
      </c:layout>
      <c:lineChart>
        <c:grouping val="standard"/>
        <c:varyColors val="0"/>
        <c:ser>
          <c:idx val="1"/>
          <c:order val="0"/>
          <c:tx>
            <c:strRef>
              <c:f>Données!$A$399</c:f>
              <c:strCache>
                <c:ptCount val="1"/>
                <c:pt idx="0">
                  <c:v>Pénétration Data Mobile / Habitant</c:v>
                </c:pt>
              </c:strCache>
            </c:strRef>
          </c:tx>
          <c:spPr>
            <a:ln w="19050">
              <a:solidFill>
                <a:srgbClr val="C4C400"/>
              </a:solidFill>
            </a:ln>
          </c:spPr>
          <c:marker>
            <c:symbol val="none"/>
          </c:marker>
          <c:dLbls>
            <c:dLbl>
              <c:idx val="0"/>
              <c:spPr>
                <a:solidFill>
                  <a:srgbClr val="7B7B03"/>
                </a:solidFill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chemeClr val="bg1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630D-4314-B436-86F4CB24F85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0D-4314-B436-86F4CB24F85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0D-4314-B436-86F4CB24F85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0D-4314-B436-86F4CB24F85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0D-4314-B436-86F4CB24F85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0D-4314-B436-86F4CB24F85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30D-4314-B436-86F4CB24F85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30D-4314-B436-86F4CB24F85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30D-4314-B436-86F4CB24F85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30D-4314-B436-86F4CB24F856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30D-4314-B436-86F4CB24F856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30D-4314-B436-86F4CB24F856}"/>
                </c:ext>
              </c:extLst>
            </c:dLbl>
            <c:dLbl>
              <c:idx val="12"/>
              <c:spPr>
                <a:solidFill>
                  <a:srgbClr val="7B7B03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chemeClr val="bg1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630D-4314-B436-86F4CB24F856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30D-4314-B436-86F4CB24F856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30D-4314-B436-86F4CB24F856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30D-4314-B436-86F4CB24F856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30D-4314-B436-86F4CB24F856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30D-4314-B436-86F4CB24F856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30D-4314-B436-86F4CB24F856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30D-4314-B436-86F4CB24F856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30D-4314-B436-86F4CB24F856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30D-4314-B436-86F4CB24F856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30D-4314-B436-86F4CB24F856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30D-4314-B436-86F4CB24F856}"/>
                </c:ext>
              </c:extLst>
            </c:dLbl>
            <c:dLbl>
              <c:idx val="24"/>
              <c:spPr>
                <a:solidFill>
                  <a:srgbClr val="7B7B03"/>
                </a:solidFill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chemeClr val="bg1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630D-4314-B436-86F4CB24F856}"/>
                </c:ext>
              </c:extLst>
            </c:dLbl>
            <c:spPr>
              <a:solidFill>
                <a:srgbClr val="7B7B03"/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chemeClr val="bg1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Données!$C$398:$AA$398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Données!$C$399:$AA$399</c:f>
              <c:numCache>
                <c:formatCode>0.0%</c:formatCode>
                <c:ptCount val="25"/>
                <c:pt idx="0">
                  <c:v>0.89979924807798062</c:v>
                </c:pt>
                <c:pt idx="1">
                  <c:v>0.90650743266379175</c:v>
                </c:pt>
                <c:pt idx="2">
                  <c:v>0.92123162758389909</c:v>
                </c:pt>
                <c:pt idx="3">
                  <c:v>0.92528728125097426</c:v>
                </c:pt>
                <c:pt idx="4">
                  <c:v>0.93656978258492829</c:v>
                </c:pt>
                <c:pt idx="5">
                  <c:v>0.96654052395975543</c:v>
                </c:pt>
                <c:pt idx="6">
                  <c:v>0.98975449523333958</c:v>
                </c:pt>
                <c:pt idx="7">
                  <c:v>1.0017735486238957</c:v>
                </c:pt>
                <c:pt idx="8">
                  <c:v>1.0003462970809722</c:v>
                </c:pt>
                <c:pt idx="9">
                  <c:v>0.97439182070221697</c:v>
                </c:pt>
                <c:pt idx="10">
                  <c:v>0.97509178772369387</c:v>
                </c:pt>
                <c:pt idx="11">
                  <c:v>0.97427959384012708</c:v>
                </c:pt>
                <c:pt idx="12">
                  <c:v>0.97237069789455377</c:v>
                </c:pt>
                <c:pt idx="13">
                  <c:v>0.95764455868526421</c:v>
                </c:pt>
                <c:pt idx="14">
                  <c:v>0.94406016507504131</c:v>
                </c:pt>
                <c:pt idx="15">
                  <c:v>0.91988940414683351</c:v>
                </c:pt>
                <c:pt idx="16">
                  <c:v>0.91556517427012063</c:v>
                </c:pt>
                <c:pt idx="17">
                  <c:v>0.91953264148023606</c:v>
                </c:pt>
                <c:pt idx="18">
                  <c:v>0.93331583546999763</c:v>
                </c:pt>
                <c:pt idx="19">
                  <c:v>0.94282135512641763</c:v>
                </c:pt>
                <c:pt idx="20">
                  <c:v>0.93236242600461383</c:v>
                </c:pt>
                <c:pt idx="21">
                  <c:v>0.90372009338310422</c:v>
                </c:pt>
                <c:pt idx="22">
                  <c:v>0.88476936741051682</c:v>
                </c:pt>
                <c:pt idx="23">
                  <c:v>0.87936831795753911</c:v>
                </c:pt>
                <c:pt idx="24">
                  <c:v>0.87833115472425705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630D-4314-B436-86F4CB24F8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15582799"/>
        <c:axId val="1"/>
      </c:lineChart>
      <c:catAx>
        <c:axId val="151558279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 algn="ctr">
              <a:defRPr lang="en-US" sz="900" b="0" i="0" u="none" strike="noStrike" kern="1200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.2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515582799"/>
        <c:crosses val="autoZero"/>
        <c:crossBetween val="between"/>
        <c:majorUnit val="0.30000000000000004"/>
      </c:valAx>
      <c:spPr>
        <a:noFill/>
        <a:ln w="25400">
          <a:noFill/>
        </a:ln>
      </c:spPr>
    </c:plotArea>
    <c:plotVisOnly val="1"/>
    <c:dispBlanksAs val="zero"/>
    <c:showDLblsOverMax val="0"/>
  </c:chart>
  <c:spPr>
    <a:ln w="38100"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1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3375833138564938E-2"/>
          <c:y val="0.13922083333333332"/>
          <c:w val="0.95063059287496943"/>
          <c:h val="0.61638333333333328"/>
        </c:manualLayout>
      </c:layout>
      <c:barChart>
        <c:barDir val="col"/>
        <c:grouping val="clustered"/>
        <c:varyColors val="0"/>
        <c:ser>
          <c:idx val="4"/>
          <c:order val="0"/>
          <c:tx>
            <c:v>Asel Mobile</c:v>
          </c:tx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Données!$C$410:$AA$410</c:f>
              <c:numCache>
                <c:formatCode>#,##0</c:formatCode>
                <c:ptCount val="25"/>
                <c:pt idx="0">
                  <c:v>17162</c:v>
                </c:pt>
                <c:pt idx="1">
                  <c:v>34223</c:v>
                </c:pt>
                <c:pt idx="2">
                  <c:v>44412</c:v>
                </c:pt>
                <c:pt idx="3">
                  <c:v>56091</c:v>
                </c:pt>
                <c:pt idx="4">
                  <c:v>52512</c:v>
                </c:pt>
                <c:pt idx="5">
                  <c:v>63380</c:v>
                </c:pt>
                <c:pt idx="6">
                  <c:v>76491</c:v>
                </c:pt>
                <c:pt idx="7">
                  <c:v>86720</c:v>
                </c:pt>
                <c:pt idx="8">
                  <c:v>103051</c:v>
                </c:pt>
                <c:pt idx="9">
                  <c:v>70784</c:v>
                </c:pt>
                <c:pt idx="10">
                  <c:v>71866</c:v>
                </c:pt>
                <c:pt idx="11">
                  <c:v>74082</c:v>
                </c:pt>
                <c:pt idx="12">
                  <c:v>78229</c:v>
                </c:pt>
                <c:pt idx="13">
                  <c:v>78225</c:v>
                </c:pt>
                <c:pt idx="14">
                  <c:v>78225</c:v>
                </c:pt>
                <c:pt idx="15">
                  <c:v>78220</c:v>
                </c:pt>
                <c:pt idx="16">
                  <c:v>78217</c:v>
                </c:pt>
                <c:pt idx="17">
                  <c:v>78217</c:v>
                </c:pt>
                <c:pt idx="18">
                  <c:v>78217</c:v>
                </c:pt>
                <c:pt idx="19">
                  <c:v>63217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2E-4A89-9CE7-32A4365E215B}"/>
            </c:ext>
          </c:extLst>
        </c:ser>
        <c:ser>
          <c:idx val="3"/>
          <c:order val="1"/>
          <c:tx>
            <c:v>Lycamobile</c:v>
          </c:tx>
          <c:spPr>
            <a:solidFill>
              <a:srgbClr val="92D050"/>
            </a:solidFill>
          </c:spPr>
          <c:invertIfNegative val="0"/>
          <c:cat>
            <c:strRef>
              <c:f>Données!$C$401:$AA$401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Données!$C$409:$AA$409</c:f>
              <c:numCache>
                <c:formatCode>#,##0</c:formatCode>
                <c:ptCount val="25"/>
                <c:pt idx="0">
                  <c:v>2589</c:v>
                </c:pt>
                <c:pt idx="1">
                  <c:v>2810</c:v>
                </c:pt>
                <c:pt idx="2">
                  <c:v>2314</c:v>
                </c:pt>
                <c:pt idx="3">
                  <c:v>2734</c:v>
                </c:pt>
                <c:pt idx="4">
                  <c:v>2195</c:v>
                </c:pt>
                <c:pt idx="5">
                  <c:v>1562</c:v>
                </c:pt>
                <c:pt idx="6">
                  <c:v>2185</c:v>
                </c:pt>
                <c:pt idx="7">
                  <c:v>2120</c:v>
                </c:pt>
                <c:pt idx="8">
                  <c:v>2122</c:v>
                </c:pt>
                <c:pt idx="9">
                  <c:v>2417</c:v>
                </c:pt>
                <c:pt idx="10">
                  <c:v>2152</c:v>
                </c:pt>
                <c:pt idx="11">
                  <c:v>2246</c:v>
                </c:pt>
                <c:pt idx="12">
                  <c:v>1657</c:v>
                </c:pt>
                <c:pt idx="13">
                  <c:v>1819</c:v>
                </c:pt>
                <c:pt idx="14">
                  <c:v>1512</c:v>
                </c:pt>
                <c:pt idx="15">
                  <c:v>1199</c:v>
                </c:pt>
                <c:pt idx="16">
                  <c:v>964</c:v>
                </c:pt>
                <c:pt idx="17">
                  <c:v>1021</c:v>
                </c:pt>
                <c:pt idx="18">
                  <c:v>1009</c:v>
                </c:pt>
                <c:pt idx="19">
                  <c:v>864</c:v>
                </c:pt>
                <c:pt idx="20">
                  <c:v>1917</c:v>
                </c:pt>
                <c:pt idx="21">
                  <c:v>2572</c:v>
                </c:pt>
                <c:pt idx="22">
                  <c:v>2262.1597230547895</c:v>
                </c:pt>
                <c:pt idx="23">
                  <c:v>2262.1597230547895</c:v>
                </c:pt>
                <c:pt idx="24">
                  <c:v>2262.1597230547895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2E-4A89-9CE7-32A4365E215B}"/>
            </c:ext>
          </c:extLst>
        </c:ser>
        <c:ser>
          <c:idx val="2"/>
          <c:order val="2"/>
          <c:tx>
            <c:v>Orange Tunisie</c:v>
          </c:tx>
          <c:spPr>
            <a:solidFill>
              <a:srgbClr val="E46C0A"/>
            </a:solidFill>
          </c:spPr>
          <c:invertIfNegative val="0"/>
          <c:dLbls>
            <c:dLbl>
              <c:idx val="0"/>
              <c:layout>
                <c:manualLayout>
                  <c:x val="5.1405092592592561E-3"/>
                  <c:y val="0.12719166666666668"/>
                </c:manualLayout>
              </c:layout>
              <c:numFmt formatCode="#,##0.0" sourceLinked="0"/>
              <c:spPr>
                <a:solidFill>
                  <a:srgbClr val="E46C0A"/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F2E-4A89-9CE7-32A4365E215B}"/>
                </c:ext>
              </c:extLst>
            </c:dLbl>
            <c:dLbl>
              <c:idx val="12"/>
              <c:layout>
                <c:manualLayout>
                  <c:x val="7.868518518518464E-3"/>
                  <c:y val="0.15619027777777778"/>
                </c:manualLayout>
              </c:layout>
              <c:numFmt formatCode="#,##0.0" sourceLinked="0"/>
              <c:spPr>
                <a:solidFill>
                  <a:srgbClr val="E46C0A"/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2E-4A89-9CE7-32A4365E215B}"/>
                </c:ext>
              </c:extLst>
            </c:dLbl>
            <c:dLbl>
              <c:idx val="24"/>
              <c:layout>
                <c:manualLayout>
                  <c:x val="3.7826388888887812E-3"/>
                  <c:y val="0.16965624999999995"/>
                </c:manualLayout>
              </c:layout>
              <c:numFmt formatCode="#,##0.0" sourceLinked="0"/>
              <c:spPr>
                <a:solidFill>
                  <a:srgbClr val="E46C0A"/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F2E-4A89-9CE7-32A4365E215B}"/>
                </c:ext>
              </c:extLst>
            </c:dLbl>
            <c:spPr>
              <a:solidFill>
                <a:srgbClr val="E46C0A"/>
              </a:solidFill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0" i="0" u="none" strike="noStrike" kern="1200" baseline="0">
                    <a:solidFill>
                      <a:srgbClr val="F8F8F8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Données!$C$401:$AA$401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Données!$C$408:$AA$408</c:f>
              <c:numCache>
                <c:formatCode>#,##0</c:formatCode>
                <c:ptCount val="25"/>
                <c:pt idx="0">
                  <c:v>2931927</c:v>
                </c:pt>
                <c:pt idx="1">
                  <c:v>2965480</c:v>
                </c:pt>
                <c:pt idx="2">
                  <c:v>2977584</c:v>
                </c:pt>
                <c:pt idx="3">
                  <c:v>2966851</c:v>
                </c:pt>
                <c:pt idx="4">
                  <c:v>2985040</c:v>
                </c:pt>
                <c:pt idx="5">
                  <c:v>3060846</c:v>
                </c:pt>
                <c:pt idx="6">
                  <c:v>3133058</c:v>
                </c:pt>
                <c:pt idx="7">
                  <c:v>3188676</c:v>
                </c:pt>
                <c:pt idx="8">
                  <c:v>3179406</c:v>
                </c:pt>
                <c:pt idx="9">
                  <c:v>3076065</c:v>
                </c:pt>
                <c:pt idx="10">
                  <c:v>3084517</c:v>
                </c:pt>
                <c:pt idx="11">
                  <c:v>3051503</c:v>
                </c:pt>
                <c:pt idx="12">
                  <c:v>3063937</c:v>
                </c:pt>
                <c:pt idx="13">
                  <c:v>3015815</c:v>
                </c:pt>
                <c:pt idx="14">
                  <c:v>2941766</c:v>
                </c:pt>
                <c:pt idx="15">
                  <c:v>2820024</c:v>
                </c:pt>
                <c:pt idx="16">
                  <c:v>2840074</c:v>
                </c:pt>
                <c:pt idx="17">
                  <c:v>2905731</c:v>
                </c:pt>
                <c:pt idx="18">
                  <c:v>2991588.0000000005</c:v>
                </c:pt>
                <c:pt idx="19">
                  <c:v>3048067</c:v>
                </c:pt>
                <c:pt idx="20">
                  <c:v>3041249</c:v>
                </c:pt>
                <c:pt idx="21">
                  <c:v>2927399</c:v>
                </c:pt>
                <c:pt idx="22">
                  <c:v>2839489</c:v>
                </c:pt>
                <c:pt idx="23">
                  <c:v>2796878</c:v>
                </c:pt>
                <c:pt idx="24">
                  <c:v>2755437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2E-4A89-9CE7-32A4365E215B}"/>
            </c:ext>
          </c:extLst>
        </c:ser>
        <c:ser>
          <c:idx val="1"/>
          <c:order val="3"/>
          <c:tx>
            <c:v>Ooredoo Tunisie</c:v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2.1597222222222558E-4"/>
                  <c:y val="-1.9252083333333312E-2"/>
                </c:manualLayout>
              </c:layout>
              <c:numFmt formatCode="#,##0.0" sourceLinked="0"/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F2E-4A89-9CE7-32A4365E215B}"/>
                </c:ext>
              </c:extLst>
            </c:dLbl>
            <c:dLbl>
              <c:idx val="12"/>
              <c:layout>
                <c:manualLayout>
                  <c:x val="2.9398148148148148E-3"/>
                  <c:y val="-3.5277777777777797E-2"/>
                </c:manualLayout>
              </c:layout>
              <c:numFmt formatCode="#,##0.0" sourceLinked="0"/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F2E-4A89-9CE7-32A4365E215B}"/>
                </c:ext>
              </c:extLst>
            </c:dLbl>
            <c:dLbl>
              <c:idx val="24"/>
              <c:layout>
                <c:manualLayout>
                  <c:x val="0"/>
                  <c:y val="4.4097222222222225E-2"/>
                </c:manualLayout>
              </c:layout>
              <c:numFmt formatCode="#,##0.0" sourceLinked="0"/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F2E-4A89-9CE7-32A4365E215B}"/>
                </c:ext>
              </c:extLst>
            </c:dLbl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>
                    <a:solidFill>
                      <a:srgbClr val="F8F8F8"/>
                    </a:solidFill>
                    <a:latin typeface="Philosopher" panose="02000503000000020004" pitchFamily="2" charset="0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Données!$C$401:$AA$401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Données!$C$407:$AA$407</c:f>
              <c:numCache>
                <c:formatCode>#,##0</c:formatCode>
                <c:ptCount val="25"/>
                <c:pt idx="0">
                  <c:v>4232868</c:v>
                </c:pt>
                <c:pt idx="1">
                  <c:v>4213552</c:v>
                </c:pt>
                <c:pt idx="2">
                  <c:v>4216730</c:v>
                </c:pt>
                <c:pt idx="3">
                  <c:v>4234319</c:v>
                </c:pt>
                <c:pt idx="4">
                  <c:v>4326299</c:v>
                </c:pt>
                <c:pt idx="5">
                  <c:v>4521607</c:v>
                </c:pt>
                <c:pt idx="6">
                  <c:v>4672994</c:v>
                </c:pt>
                <c:pt idx="7">
                  <c:v>4753170</c:v>
                </c:pt>
                <c:pt idx="8">
                  <c:v>4769312</c:v>
                </c:pt>
                <c:pt idx="9">
                  <c:v>4660088</c:v>
                </c:pt>
                <c:pt idx="10">
                  <c:v>4652339</c:v>
                </c:pt>
                <c:pt idx="11">
                  <c:v>4681467</c:v>
                </c:pt>
                <c:pt idx="12">
                  <c:v>4668205</c:v>
                </c:pt>
                <c:pt idx="13">
                  <c:v>4595547</c:v>
                </c:pt>
                <c:pt idx="14">
                  <c:v>4522383</c:v>
                </c:pt>
                <c:pt idx="15">
                  <c:v>4404503</c:v>
                </c:pt>
                <c:pt idx="16">
                  <c:v>4333096</c:v>
                </c:pt>
                <c:pt idx="17">
                  <c:v>4335017</c:v>
                </c:pt>
                <c:pt idx="18">
                  <c:v>4417433</c:v>
                </c:pt>
                <c:pt idx="19">
                  <c:v>4480725</c:v>
                </c:pt>
                <c:pt idx="20">
                  <c:v>4430340</c:v>
                </c:pt>
                <c:pt idx="21">
                  <c:v>4261097</c:v>
                </c:pt>
                <c:pt idx="22">
                  <c:v>4169139</c:v>
                </c:pt>
                <c:pt idx="23">
                  <c:v>4152691</c:v>
                </c:pt>
                <c:pt idx="24">
                  <c:v>4157092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F2E-4A89-9CE7-32A4365E215B}"/>
            </c:ext>
          </c:extLst>
        </c:ser>
        <c:ser>
          <c:idx val="0"/>
          <c:order val="4"/>
          <c:tx>
            <c:v>Tunisie Télécom</c:v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-6.3365740740740804E-3"/>
                  <c:y val="3.0158333333333294E-2"/>
                </c:manualLayout>
              </c:layout>
              <c:numFmt formatCode="#,##0.0" sourceLinked="0"/>
              <c:spPr>
                <a:solidFill>
                  <a:srgbClr val="0070C0"/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F2E-4A89-9CE7-32A4365E215B}"/>
                </c:ext>
              </c:extLst>
            </c:dLbl>
            <c:dLbl>
              <c:idx val="12"/>
              <c:layout>
                <c:manualLayout>
                  <c:x val="-4.5092592592592591E-4"/>
                  <c:y val="2.8086111111111072E-2"/>
                </c:manualLayout>
              </c:layout>
              <c:numFmt formatCode="#,##0.0" sourceLinked="0"/>
              <c:spPr>
                <a:solidFill>
                  <a:srgbClr val="0070C0"/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F2E-4A89-9CE7-32A4365E215B}"/>
                </c:ext>
              </c:extLst>
            </c:dLbl>
            <c:dLbl>
              <c:idx val="24"/>
              <c:layout>
                <c:manualLayout>
                  <c:x val="3.236111111111111E-3"/>
                  <c:y val="4.571041666666667E-2"/>
                </c:manualLayout>
              </c:layout>
              <c:numFmt formatCode="#,##0.0" sourceLinked="0"/>
              <c:spPr>
                <a:solidFill>
                  <a:srgbClr val="0070C0"/>
                </a:solidFill>
              </c:spPr>
              <c:txPr>
                <a:bodyPr anchorCtr="0"/>
                <a:lstStyle/>
                <a:p>
                  <a:pPr algn="ctr">
                    <a:defRPr lang="en-US" sz="900" b="0" i="0" u="none" strike="noStrike" kern="1200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F2E-4A89-9CE7-32A4365E215B}"/>
                </c:ext>
              </c:extLst>
            </c:dLbl>
            <c:spPr>
              <a:solidFill>
                <a:srgbClr val="0070C0"/>
              </a:solidFill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0" i="0" u="none" strike="noStrike" kern="1200" baseline="0">
                    <a:solidFill>
                      <a:srgbClr val="F8F8F8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Données!$C$401:$AA$401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Données!$C$406:$AA$406</c:f>
              <c:numCache>
                <c:formatCode>#,##0</c:formatCode>
                <c:ptCount val="25"/>
                <c:pt idx="0">
                  <c:v>2964451</c:v>
                </c:pt>
                <c:pt idx="1">
                  <c:v>3013412</c:v>
                </c:pt>
                <c:pt idx="2">
                  <c:v>3161796</c:v>
                </c:pt>
                <c:pt idx="3">
                  <c:v>3195761</c:v>
                </c:pt>
                <c:pt idx="4">
                  <c:v>3223899</c:v>
                </c:pt>
                <c:pt idx="5">
                  <c:v>3297563</c:v>
                </c:pt>
                <c:pt idx="6">
                  <c:v>3337186</c:v>
                </c:pt>
                <c:pt idx="7">
                  <c:v>3334370</c:v>
                </c:pt>
                <c:pt idx="8">
                  <c:v>3300880</c:v>
                </c:pt>
                <c:pt idx="9">
                  <c:v>3245716</c:v>
                </c:pt>
                <c:pt idx="10">
                  <c:v>3257545</c:v>
                </c:pt>
                <c:pt idx="11">
                  <c:v>3252526</c:v>
                </c:pt>
                <c:pt idx="12">
                  <c:v>3229534</c:v>
                </c:pt>
                <c:pt idx="13">
                  <c:v>3179903</c:v>
                </c:pt>
                <c:pt idx="14">
                  <c:v>3165640</c:v>
                </c:pt>
                <c:pt idx="15">
                  <c:v>3122679</c:v>
                </c:pt>
                <c:pt idx="16">
                  <c:v>3120244</c:v>
                </c:pt>
                <c:pt idx="17">
                  <c:v>3095416</c:v>
                </c:pt>
                <c:pt idx="18">
                  <c:v>3097977</c:v>
                </c:pt>
                <c:pt idx="19">
                  <c:v>3107294</c:v>
                </c:pt>
                <c:pt idx="20">
                  <c:v>3104864</c:v>
                </c:pt>
                <c:pt idx="21">
                  <c:v>3053934</c:v>
                </c:pt>
                <c:pt idx="22">
                  <c:v>3016560</c:v>
                </c:pt>
                <c:pt idx="23">
                  <c:v>3017987</c:v>
                </c:pt>
                <c:pt idx="24">
                  <c:v>3045492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F2E-4A89-9CE7-32A4365E21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5632719"/>
        <c:axId val="1"/>
      </c:barChart>
      <c:catAx>
        <c:axId val="151563271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5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500000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515632719"/>
        <c:crosses val="autoZero"/>
        <c:crossBetween val="between"/>
        <c:majorUnit val="1000000"/>
        <c:dispUnits>
          <c:builtInUnit val="millions"/>
          <c:dispUnitsLbl>
            <c:layout>
              <c:manualLayout>
                <c:xMode val="edge"/>
                <c:yMode val="edge"/>
                <c:x val="0"/>
                <c:y val="2.1408765910530775E-4"/>
              </c:manualLayout>
            </c:layout>
            <c:tx>
              <c:rich>
                <a:bodyPr rot="0" vert="horz"/>
                <a:lstStyle/>
                <a:p>
                  <a:pPr algn="ctr">
                    <a:defRPr sz="600" b="0" i="0" u="none" strike="noStrike" baseline="0">
                      <a:solidFill>
                        <a:srgbClr val="000000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r>
                    <a:rPr lang="fr-FR" sz="600" b="0">
                      <a:latin typeface="Philosopher" panose="02000503000000020004" pitchFamily="2" charset="0"/>
                    </a:rPr>
                    <a:t>Unité : millions</a:t>
                  </a:r>
                </a:p>
              </c:rich>
            </c:tx>
          </c:dispUnitsLbl>
        </c:dispUnits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3313534119391677E-2"/>
          <c:y val="0.90811944444444459"/>
          <c:w val="0.95285003908800037"/>
          <c:h val="6.2041666666666669E-2"/>
        </c:manualLayout>
      </c:layout>
      <c:overlay val="0"/>
      <c:spPr>
        <a:ln>
          <a:noFill/>
        </a:ln>
      </c:spPr>
      <c:txPr>
        <a:bodyPr/>
        <a:lstStyle/>
        <a:p>
          <a:pPr>
            <a:defRPr sz="600" b="0" i="0" u="none" strike="noStrike" baseline="0">
              <a:solidFill>
                <a:srgbClr val="000000"/>
              </a:solidFill>
              <a:latin typeface="Philosopher" panose="02000503000000020004" pitchFamily="2" charset="0"/>
              <a:ea typeface="Calibri"/>
              <a:cs typeface="Calibri"/>
            </a:defRPr>
          </a:pPr>
          <a:endParaRPr lang="fr-FR"/>
        </a:p>
      </c:txPr>
    </c:legend>
    <c:plotVisOnly val="1"/>
    <c:dispBlanksAs val="gap"/>
    <c:showDLblsOverMax val="0"/>
  </c:chart>
  <c:spPr>
    <a:ln w="38100"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1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5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5677428295069332E-3"/>
          <c:w val="0.98495366292863173"/>
          <c:h val="0.85628191506454809"/>
        </c:manualLayout>
      </c:layout>
      <c:pie3DChart>
        <c:varyColors val="1"/>
        <c:ser>
          <c:idx val="0"/>
          <c:order val="0"/>
          <c:tx>
            <c:strRef>
              <c:f>Données!$AA$411</c:f>
              <c:strCache>
                <c:ptCount val="1"/>
                <c:pt idx="0">
                  <c:v>Février 2025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A205-4649-AEB6-6242560DB6C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A205-4649-AEB6-6242560DB6C1}"/>
              </c:ext>
            </c:extLst>
          </c:dPt>
          <c:dPt>
            <c:idx val="2"/>
            <c:bubble3D val="0"/>
            <c:spPr>
              <a:solidFill>
                <a:srgbClr val="E46C0A"/>
              </a:solidFill>
            </c:spPr>
            <c:extLst>
              <c:ext xmlns:c16="http://schemas.microsoft.com/office/drawing/2014/chart" uri="{C3380CC4-5D6E-409C-BE32-E72D297353CC}">
                <c16:uniqueId val="{00000005-A205-4649-AEB6-6242560DB6C1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7-A205-4649-AEB6-6242560DB6C1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A205-4649-AEB6-6242560DB6C1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050" b="0" i="0" u="none" strike="noStrike" kern="1200" baseline="0">
                      <a:solidFill>
                        <a:srgbClr val="8B9353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A205-4649-AEB6-6242560DB6C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205-4649-AEB6-6242560DB6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50" b="0" i="0" u="none" strike="noStrike" kern="1200" baseline="0">
                    <a:solidFill>
                      <a:srgbClr val="FFFFFF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Données!$A$412:$A$416</c:f>
              <c:strCache>
                <c:ptCount val="5"/>
                <c:pt idx="0">
                  <c:v>Tunisie Télécom</c:v>
                </c:pt>
                <c:pt idx="1">
                  <c:v>Ooredoo Tunisie</c:v>
                </c:pt>
                <c:pt idx="2">
                  <c:v>Orange Tunisie</c:v>
                </c:pt>
                <c:pt idx="3">
                  <c:v>Lycamobile</c:v>
                </c:pt>
                <c:pt idx="4">
                  <c:v>Asel Mobile</c:v>
                </c:pt>
              </c:strCache>
            </c:strRef>
          </c:cat>
          <c:val>
            <c:numRef>
              <c:f>Données!$AA$412:$AA$416</c:f>
              <c:numCache>
                <c:formatCode>0.0%</c:formatCode>
                <c:ptCount val="5"/>
                <c:pt idx="0">
                  <c:v>0.3057635963920407</c:v>
                </c:pt>
                <c:pt idx="1">
                  <c:v>0.41736684924885087</c:v>
                </c:pt>
                <c:pt idx="2">
                  <c:v>0.2766424363458172</c:v>
                </c:pt>
                <c:pt idx="3">
                  <c:v>2.2711801329126962E-4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205-4649-AEB6-6242560DB6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4.2721087281358365E-3"/>
          <c:y val="0.84485867470008558"/>
          <c:w val="0.97735679012345678"/>
          <c:h val="0.11362132787071716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Philosopher" panose="02000503000000020004" pitchFamily="2" charset="0"/>
              <a:ea typeface="Calibri"/>
              <a:cs typeface="Calibri"/>
            </a:defRPr>
          </a:pPr>
          <a:endParaRPr lang="fr-FR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1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7828426513216041E-2"/>
          <c:y val="0.19502205978203993"/>
          <c:w val="0.92852693310981982"/>
          <c:h val="0.57566820423153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Données!$A$424</c:f>
              <c:strCache>
                <c:ptCount val="1"/>
                <c:pt idx="0">
                  <c:v>Tunisie Télécom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3463745435576418E-3"/>
                </c:manualLayout>
              </c:layout>
              <c:spPr>
                <a:solidFill>
                  <a:srgbClr val="0070C0"/>
                </a:solidFill>
              </c:spPr>
              <c:txPr>
                <a:bodyPr anchorCtr="0"/>
                <a:lstStyle/>
                <a:p>
                  <a:pPr algn="ctr">
                    <a:defRPr lang="en-US" sz="1000" b="0" i="0" u="none" strike="noStrike" kern="1200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60-4DBB-A250-C0E3042D3EF3}"/>
                </c:ext>
              </c:extLst>
            </c:dLbl>
            <c:dLbl>
              <c:idx val="12"/>
              <c:layout>
                <c:manualLayout>
                  <c:x val="-1.361933946203609E-3"/>
                  <c:y val="8.3463745435576418E-3"/>
                </c:manualLayout>
              </c:layout>
              <c:spPr>
                <a:solidFill>
                  <a:srgbClr val="0070C0"/>
                </a:solidFill>
              </c:spPr>
              <c:txPr>
                <a:bodyPr anchorCtr="0"/>
                <a:lstStyle/>
                <a:p>
                  <a:pPr algn="ctr">
                    <a:defRPr lang="en-US" sz="1000" b="0" i="0" u="none" strike="noStrike" kern="1200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60-4DBB-A250-C0E3042D3EF3}"/>
                </c:ext>
              </c:extLst>
            </c:dLbl>
            <c:dLbl>
              <c:idx val="24"/>
              <c:layout>
                <c:manualLayout>
                  <c:x val="-2.723867892407218E-3"/>
                  <c:y val="6.2596166089567062E-3"/>
                </c:manualLayout>
              </c:layout>
              <c:spPr>
                <a:solidFill>
                  <a:srgbClr val="0070C0"/>
                </a:solidFill>
              </c:spPr>
              <c:txPr>
                <a:bodyPr anchorCtr="0"/>
                <a:lstStyle/>
                <a:p>
                  <a:pPr algn="ctr">
                    <a:defRPr lang="en-US" sz="1000" b="0" i="0" u="none" strike="noStrike" kern="1200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60-4DBB-A250-C0E3042D3EF3}"/>
                </c:ext>
              </c:extLst>
            </c:dLbl>
            <c:spPr>
              <a:solidFill>
                <a:srgbClr val="0070C0"/>
              </a:solidFill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00" b="0" i="0" u="none" strike="noStrike" kern="1200" baseline="0">
                    <a:solidFill>
                      <a:srgbClr val="F8F8F8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Données!$C$423:$AA$423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Données!$C$424:$AA$424</c:f>
              <c:numCache>
                <c:formatCode>#,##0</c:formatCode>
                <c:ptCount val="25"/>
                <c:pt idx="0">
                  <c:v>55299</c:v>
                </c:pt>
                <c:pt idx="1">
                  <c:v>54107</c:v>
                </c:pt>
                <c:pt idx="2">
                  <c:v>53448</c:v>
                </c:pt>
                <c:pt idx="3">
                  <c:v>52970</c:v>
                </c:pt>
                <c:pt idx="4">
                  <c:v>52307</c:v>
                </c:pt>
                <c:pt idx="5">
                  <c:v>51740</c:v>
                </c:pt>
                <c:pt idx="6">
                  <c:v>50889</c:v>
                </c:pt>
                <c:pt idx="7">
                  <c:v>50866</c:v>
                </c:pt>
                <c:pt idx="8">
                  <c:v>50250</c:v>
                </c:pt>
                <c:pt idx="9">
                  <c:v>50027</c:v>
                </c:pt>
                <c:pt idx="10">
                  <c:v>49545</c:v>
                </c:pt>
                <c:pt idx="11">
                  <c:v>49204</c:v>
                </c:pt>
                <c:pt idx="12">
                  <c:v>48740</c:v>
                </c:pt>
                <c:pt idx="13">
                  <c:v>48345</c:v>
                </c:pt>
                <c:pt idx="14">
                  <c:v>48054</c:v>
                </c:pt>
                <c:pt idx="15">
                  <c:v>48138</c:v>
                </c:pt>
                <c:pt idx="16">
                  <c:v>47761</c:v>
                </c:pt>
                <c:pt idx="17">
                  <c:v>47409</c:v>
                </c:pt>
                <c:pt idx="18">
                  <c:v>45504</c:v>
                </c:pt>
                <c:pt idx="19">
                  <c:v>45477</c:v>
                </c:pt>
                <c:pt idx="20">
                  <c:v>45406</c:v>
                </c:pt>
                <c:pt idx="21">
                  <c:v>45477</c:v>
                </c:pt>
                <c:pt idx="22">
                  <c:v>45083</c:v>
                </c:pt>
                <c:pt idx="23">
                  <c:v>44815</c:v>
                </c:pt>
                <c:pt idx="24">
                  <c:v>44697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60-4DBB-A250-C0E3042D3EF3}"/>
            </c:ext>
          </c:extLst>
        </c:ser>
        <c:ser>
          <c:idx val="2"/>
          <c:order val="1"/>
          <c:tx>
            <c:strRef>
              <c:f>Données!$A$425</c:f>
              <c:strCache>
                <c:ptCount val="1"/>
                <c:pt idx="0">
                  <c:v>Ooredoo Tunisie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3768981481481481E-2"/>
                  <c:y val="-3.7128611375124007E-2"/>
                </c:manualLayout>
              </c:layout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649305555555559E-2"/>
                      <c:h val="8.42537404320400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660-4DBB-A250-C0E3042D3EF3}"/>
                </c:ext>
              </c:extLst>
            </c:dLbl>
            <c:dLbl>
              <c:idx val="12"/>
              <c:layout>
                <c:manualLayout>
                  <c:x val="3.3717592592592592E-3"/>
                  <c:y val="3.0020765387837836E-2"/>
                </c:manualLayout>
              </c:layout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60-4DBB-A250-C0E3042D3EF3}"/>
                </c:ext>
              </c:extLst>
            </c:dLbl>
            <c:dLbl>
              <c:idx val="24"/>
              <c:layout>
                <c:manualLayout>
                  <c:x val="3.1557870370370372E-3"/>
                  <c:y val="-1.7636805555555555E-2"/>
                </c:manualLayout>
              </c:layout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60-4DBB-A250-C0E3042D3EF3}"/>
                </c:ext>
              </c:extLst>
            </c:dLbl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solidFill>
                      <a:srgbClr val="F8F8F8"/>
                    </a:solidFill>
                    <a:latin typeface="Philosopher" panose="02000503000000020004" pitchFamily="2" charset="0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Données!$C$423:$AA$423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Données!$C$425:$AA$425</c:f>
              <c:numCache>
                <c:formatCode>#,##0</c:formatCode>
                <c:ptCount val="25"/>
                <c:pt idx="0">
                  <c:v>183733</c:v>
                </c:pt>
                <c:pt idx="1">
                  <c:v>185042</c:v>
                </c:pt>
                <c:pt idx="2">
                  <c:v>186973</c:v>
                </c:pt>
                <c:pt idx="3">
                  <c:v>185670</c:v>
                </c:pt>
                <c:pt idx="4">
                  <c:v>187537</c:v>
                </c:pt>
                <c:pt idx="5">
                  <c:v>192264</c:v>
                </c:pt>
                <c:pt idx="6">
                  <c:v>194181</c:v>
                </c:pt>
                <c:pt idx="7">
                  <c:v>194580</c:v>
                </c:pt>
                <c:pt idx="8">
                  <c:v>196071</c:v>
                </c:pt>
                <c:pt idx="9">
                  <c:v>193216</c:v>
                </c:pt>
                <c:pt idx="10">
                  <c:v>193065</c:v>
                </c:pt>
                <c:pt idx="11">
                  <c:v>193976</c:v>
                </c:pt>
                <c:pt idx="12">
                  <c:v>195587</c:v>
                </c:pt>
                <c:pt idx="13">
                  <c:v>195068</c:v>
                </c:pt>
                <c:pt idx="14">
                  <c:v>198191</c:v>
                </c:pt>
                <c:pt idx="15">
                  <c:v>195610</c:v>
                </c:pt>
                <c:pt idx="16">
                  <c:v>201310</c:v>
                </c:pt>
                <c:pt idx="17">
                  <c:v>208227</c:v>
                </c:pt>
                <c:pt idx="18">
                  <c:v>206040</c:v>
                </c:pt>
                <c:pt idx="19">
                  <c:v>208664</c:v>
                </c:pt>
                <c:pt idx="20">
                  <c:v>211311</c:v>
                </c:pt>
                <c:pt idx="21">
                  <c:v>207790</c:v>
                </c:pt>
                <c:pt idx="22">
                  <c:v>204372</c:v>
                </c:pt>
                <c:pt idx="23">
                  <c:v>201995</c:v>
                </c:pt>
                <c:pt idx="24">
                  <c:v>202371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660-4DBB-A250-C0E3042D3EF3}"/>
            </c:ext>
          </c:extLst>
        </c:ser>
        <c:ser>
          <c:idx val="1"/>
          <c:order val="2"/>
          <c:tx>
            <c:strRef>
              <c:f>Données!$A$426</c:f>
              <c:strCache>
                <c:ptCount val="1"/>
                <c:pt idx="0">
                  <c:v>Orange Tunisie</c:v>
                </c:pt>
              </c:strCache>
            </c:strRef>
          </c:tx>
          <c:spPr>
            <a:solidFill>
              <a:srgbClr val="E46C0A"/>
            </a:solidFill>
          </c:spPr>
          <c:invertIfNegative val="0"/>
          <c:dLbls>
            <c:dLbl>
              <c:idx val="0"/>
              <c:layout>
                <c:manualLayout>
                  <c:x val="7.2416666666666671E-3"/>
                  <c:y val="-5.3389583333333331E-2"/>
                </c:manualLayout>
              </c:layout>
              <c:spPr>
                <a:solidFill>
                  <a:srgbClr val="E46C0A"/>
                </a:solidFill>
              </c:spPr>
              <c:txPr>
                <a:bodyPr anchorCtr="0"/>
                <a:lstStyle/>
                <a:p>
                  <a:pPr algn="ctr">
                    <a:defRPr lang="en-US" sz="1000" b="0" i="0" u="none" strike="noStrike" kern="1200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660-4DBB-A250-C0E3042D3EF3}"/>
                </c:ext>
              </c:extLst>
            </c:dLbl>
            <c:dLbl>
              <c:idx val="12"/>
              <c:layout>
                <c:manualLayout>
                  <c:x val="0"/>
                  <c:y val="3.7374305555555556E-2"/>
                </c:manualLayout>
              </c:layout>
              <c:spPr>
                <a:solidFill>
                  <a:srgbClr val="E46C0A"/>
                </a:solidFill>
              </c:spPr>
              <c:txPr>
                <a:bodyPr anchorCtr="0"/>
                <a:lstStyle/>
                <a:p>
                  <a:pPr algn="ctr">
                    <a:defRPr lang="en-US" sz="1000" b="0" i="0" u="none" strike="noStrike" kern="1200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660-4DBB-A250-C0E3042D3EF3}"/>
                </c:ext>
              </c:extLst>
            </c:dLbl>
            <c:dLbl>
              <c:idx val="24"/>
              <c:layout>
                <c:manualLayout>
                  <c:x val="-2.9398148148148148E-3"/>
                  <c:y val="0"/>
                </c:manualLayout>
              </c:layout>
              <c:spPr>
                <a:solidFill>
                  <a:srgbClr val="E46C0A"/>
                </a:solidFill>
              </c:spPr>
              <c:txPr>
                <a:bodyPr anchorCtr="0"/>
                <a:lstStyle/>
                <a:p>
                  <a:pPr algn="ctr">
                    <a:defRPr lang="en-US" sz="1000" b="0" i="0" u="none" strike="noStrike" kern="1200" baseline="0">
                      <a:solidFill>
                        <a:srgbClr val="F8F8F8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660-4DBB-A250-C0E3042D3EF3}"/>
                </c:ext>
              </c:extLst>
            </c:dLbl>
            <c:spPr>
              <a:solidFill>
                <a:srgbClr val="E46C0A"/>
              </a:solidFill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00" b="0" i="0" u="none" strike="noStrike" kern="1200" baseline="0">
                    <a:solidFill>
                      <a:srgbClr val="F8F8F8"/>
                    </a:solidFill>
                    <a:latin typeface="Philosopher" panose="02000503000000020004" pitchFamily="2" charset="0"/>
                    <a:ea typeface="Calibri"/>
                    <a:cs typeface="Calibri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Données!$C$423:$AA$423</c:f>
              <c:strCache>
                <c:ptCount val="25"/>
                <c:pt idx="0">
                  <c:v>Février 2023</c:v>
                </c:pt>
                <c:pt idx="1">
                  <c:v>Mars     2023</c:v>
                </c:pt>
                <c:pt idx="2">
                  <c:v>Avril          2023</c:v>
                </c:pt>
                <c:pt idx="3">
                  <c:v>Mai        2023</c:v>
                </c:pt>
                <c:pt idx="4">
                  <c:v>Juin          2023</c:v>
                </c:pt>
                <c:pt idx="5">
                  <c:v>Juillet     2023</c:v>
                </c:pt>
                <c:pt idx="6">
                  <c:v>Août     2023</c:v>
                </c:pt>
                <c:pt idx="7">
                  <c:v>Septembre 2023</c:v>
                </c:pt>
                <c:pt idx="8">
                  <c:v>Octobre 2023</c:v>
                </c:pt>
                <c:pt idx="9">
                  <c:v>Novembre 2023</c:v>
                </c:pt>
                <c:pt idx="10">
                  <c:v>Décembre 2023</c:v>
                </c:pt>
                <c:pt idx="11">
                  <c:v>Janvier 2024</c:v>
                </c:pt>
                <c:pt idx="12">
                  <c:v>Février 2024</c:v>
                </c:pt>
                <c:pt idx="13">
                  <c:v>Mars     2024</c:v>
                </c:pt>
                <c:pt idx="14">
                  <c:v>Avril          2024</c:v>
                </c:pt>
                <c:pt idx="15">
                  <c:v>Mai        2024</c:v>
                </c:pt>
                <c:pt idx="16">
                  <c:v>Juin          2024</c:v>
                </c:pt>
                <c:pt idx="17">
                  <c:v>Juillet     2024</c:v>
                </c:pt>
                <c:pt idx="18">
                  <c:v>Août     2024</c:v>
                </c:pt>
                <c:pt idx="19">
                  <c:v>Septembre 2024</c:v>
                </c:pt>
                <c:pt idx="20">
                  <c:v>Octobre 2024</c:v>
                </c:pt>
                <c:pt idx="21">
                  <c:v>Novembre 2024</c:v>
                </c:pt>
                <c:pt idx="22">
                  <c:v>Décembre 2024</c:v>
                </c:pt>
                <c:pt idx="23">
                  <c:v>Janvier 2025</c:v>
                </c:pt>
                <c:pt idx="24">
                  <c:v>Février 2025</c:v>
                </c:pt>
              </c:strCache>
            </c:strRef>
          </c:cat>
          <c:val>
            <c:numRef>
              <c:f>Données!$C$426:$AA$426</c:f>
              <c:numCache>
                <c:formatCode>#,##0</c:formatCode>
                <c:ptCount val="25"/>
                <c:pt idx="0">
                  <c:v>139605</c:v>
                </c:pt>
                <c:pt idx="1">
                  <c:v>141995</c:v>
                </c:pt>
                <c:pt idx="2">
                  <c:v>146076.70147917338</c:v>
                </c:pt>
                <c:pt idx="3">
                  <c:v>143976</c:v>
                </c:pt>
                <c:pt idx="4">
                  <c:v>145542</c:v>
                </c:pt>
                <c:pt idx="5">
                  <c:v>145472</c:v>
                </c:pt>
                <c:pt idx="6">
                  <c:v>146490</c:v>
                </c:pt>
                <c:pt idx="7">
                  <c:v>149052</c:v>
                </c:pt>
                <c:pt idx="8">
                  <c:v>146387</c:v>
                </c:pt>
                <c:pt idx="9">
                  <c:v>143609</c:v>
                </c:pt>
                <c:pt idx="10">
                  <c:v>142557</c:v>
                </c:pt>
                <c:pt idx="11">
                  <c:v>141966</c:v>
                </c:pt>
                <c:pt idx="12">
                  <c:v>142447</c:v>
                </c:pt>
                <c:pt idx="13">
                  <c:v>142689</c:v>
                </c:pt>
                <c:pt idx="14">
                  <c:v>143621</c:v>
                </c:pt>
                <c:pt idx="15">
                  <c:v>143944</c:v>
                </c:pt>
                <c:pt idx="16">
                  <c:v>142930.55279831047</c:v>
                </c:pt>
                <c:pt idx="17">
                  <c:v>143793.6118004224</c:v>
                </c:pt>
                <c:pt idx="18">
                  <c:v>144285.5055438226</c:v>
                </c:pt>
                <c:pt idx="19">
                  <c:v>143226.88635163676</c:v>
                </c:pt>
                <c:pt idx="20">
                  <c:v>143070.23864836327</c:v>
                </c:pt>
                <c:pt idx="21">
                  <c:v>140142.82233368533</c:v>
                </c:pt>
                <c:pt idx="22">
                  <c:v>137760</c:v>
                </c:pt>
                <c:pt idx="23">
                  <c:v>136183.72624076027</c:v>
                </c:pt>
                <c:pt idx="24">
                  <c:v>135429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660-4DBB-A250-C0E3042D3E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3737887"/>
        <c:axId val="1"/>
      </c:barChart>
      <c:catAx>
        <c:axId val="14137378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5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240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Philosopher" panose="02000503000000020004" pitchFamily="2" charset="0"/>
                <a:ea typeface="Calibri"/>
                <a:cs typeface="Calibri"/>
              </a:defRPr>
            </a:pPr>
            <a:endParaRPr lang="fr-FR"/>
          </a:p>
        </c:txPr>
        <c:crossAx val="1413737887"/>
        <c:crosses val="autoZero"/>
        <c:crossBetween val="between"/>
        <c:majorUnit val="60000"/>
        <c:dispUnits>
          <c:builtInUnit val="thousands"/>
          <c:dispUnitsLbl>
            <c:layout>
              <c:manualLayout>
                <c:xMode val="edge"/>
                <c:yMode val="edge"/>
                <c:x val="0"/>
                <c:y val="1.5971271110970873E-3"/>
              </c:manualLayout>
            </c:layout>
            <c:tx>
              <c:rich>
                <a:bodyPr rot="0" vert="horz"/>
                <a:lstStyle/>
                <a:p>
                  <a:pPr algn="ctr">
                    <a:defRPr sz="600" b="0" i="0" u="none" strike="noStrike" baseline="0">
                      <a:solidFill>
                        <a:srgbClr val="000000"/>
                      </a:solidFill>
                      <a:latin typeface="Philosopher" panose="02000503000000020004" pitchFamily="2" charset="0"/>
                      <a:ea typeface="Calibri"/>
                      <a:cs typeface="Calibri"/>
                    </a:defRPr>
                  </a:pPr>
                  <a:r>
                    <a:rPr lang="fr-FR" sz="600" b="0">
                      <a:latin typeface="Philosopher" panose="02000503000000020004" pitchFamily="2" charset="0"/>
                    </a:rPr>
                    <a:t>Unité : milliers</a:t>
                  </a:r>
                </a:p>
              </c:rich>
            </c:tx>
          </c:dispUnitsLbl>
        </c:dispUnits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4.6903236378973603E-2"/>
          <c:y val="0.93039781469322602"/>
          <c:w val="0.92899018635976549"/>
          <c:h val="4.4586182213116776E-2"/>
        </c:manualLayout>
      </c:layout>
      <c:overlay val="0"/>
      <c:spPr>
        <a:ln>
          <a:noFill/>
        </a:ln>
      </c:spPr>
      <c:txPr>
        <a:bodyPr/>
        <a:lstStyle/>
        <a:p>
          <a:pPr>
            <a:defRPr sz="600" b="0" i="0" u="none" strike="noStrike" baseline="0">
              <a:solidFill>
                <a:srgbClr val="000000"/>
              </a:solidFill>
              <a:latin typeface="Philosopher" panose="02000503000000020004" pitchFamily="2" charset="0"/>
              <a:ea typeface="Calibri"/>
              <a:cs typeface="Calibri"/>
            </a:defRPr>
          </a:pPr>
          <a:endParaRPr lang="fr-FR"/>
        </a:p>
      </c:txPr>
    </c:legend>
    <c:plotVisOnly val="1"/>
    <c:dispBlanksAs val="gap"/>
    <c:showDLblsOverMax val="0"/>
  </c:chart>
  <c:spPr>
    <a:ln w="38100"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1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0.13087</cdr:x>
      <cdr:y>0.11098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0" y="0"/>
          <a:ext cx="565348" cy="159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600" b="0" dirty="0">
              <a:latin typeface="Philosopher" panose="02000503000000020004" pitchFamily="2" charset="0"/>
            </a:rPr>
            <a:t>Unité: Po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0.13087</cdr:x>
      <cdr:y>0.11098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0" y="0"/>
          <a:ext cx="565348" cy="159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600" b="0" dirty="0">
              <a:latin typeface="Philosopher" panose="02000503000000020004" pitchFamily="2" charset="0"/>
            </a:rPr>
            <a:t>Unité: Go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0.14106</cdr:x>
      <cdr:y>0.11399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0" y="0"/>
          <a:ext cx="609396" cy="164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600" b="0" dirty="0">
              <a:latin typeface="Philosopher" panose="02000503000000020004" pitchFamily="2" charset="0"/>
            </a:rPr>
            <a:t>Unité: To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0.19781</cdr:x>
      <cdr:y>0.1267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0" y="0"/>
          <a:ext cx="854548" cy="1824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600" b="0" dirty="0">
              <a:latin typeface="Philosopher" panose="02000503000000020004" pitchFamily="2" charset="0"/>
            </a:rPr>
            <a:t>Unité: To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0.1333</cdr:x>
      <cdr:y>0.07786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0" y="0"/>
          <a:ext cx="575842" cy="1121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600" b="0" dirty="0">
              <a:latin typeface="Philosopher" panose="02000503000000020004" pitchFamily="2" charset="0"/>
            </a:rPr>
            <a:t>Unité: Go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0.12896</cdr:x>
      <cdr:y>0.09668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0" y="0"/>
          <a:ext cx="557096" cy="139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600" b="0" dirty="0">
              <a:latin typeface="Philosopher" panose="02000503000000020004" pitchFamily="2" charset="0"/>
            </a:rPr>
            <a:t>Unité: To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0.13026</cdr:x>
      <cdr:y>0.0875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0" y="0"/>
          <a:ext cx="1209674" cy="534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600" b="0" dirty="0">
              <a:latin typeface="Philosopher" panose="02000503000000020004" pitchFamily="2" charset="0"/>
            </a:rPr>
            <a:t>Unité: Go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9" name="Google Shape;569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gd431007ba2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9" name="Google Shape;689;gd431007ba2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>
              <a:solidFill>
                <a:srgbClr val="595959"/>
              </a:solidFill>
              <a:latin typeface="Anaheim"/>
              <a:ea typeface="Anaheim"/>
              <a:cs typeface="Anaheim"/>
              <a:sym typeface="Anahei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Conso moyenne </a:t>
            </a:r>
            <a:r>
              <a:rPr lang="fr-FR" dirty="0" err="1"/>
              <a:t>asel</a:t>
            </a:r>
            <a:r>
              <a:rPr lang="fr-FR" dirty="0"/>
              <a:t> Février 2023</a:t>
            </a:r>
          </a:p>
        </p:txBody>
      </p:sp>
    </p:spTree>
    <p:extLst>
      <p:ext uri="{BB962C8B-B14F-4D97-AF65-F5344CB8AC3E}">
        <p14:creationId xmlns:p14="http://schemas.microsoft.com/office/powerpoint/2010/main" val="554621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1034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494226" y="720013"/>
            <a:ext cx="8155500" cy="3706500"/>
          </a:xfrm>
          <a:prstGeom prst="roundRect">
            <a:avLst>
              <a:gd name="adj" fmla="val 6093"/>
            </a:avLst>
          </a:prstGeom>
          <a:noFill/>
          <a:ln w="9525" cap="flat" cmpd="sng">
            <a:solidFill>
              <a:schemeClr val="l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>
            <a:off x="644142" y="649407"/>
            <a:ext cx="1418871" cy="3835846"/>
            <a:chOff x="644142" y="649407"/>
            <a:chExt cx="1418871" cy="3835846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1924867" y="649407"/>
              <a:ext cx="138146" cy="138146"/>
              <a:chOff x="4315031" y="1267400"/>
              <a:chExt cx="298500" cy="298500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4315031" y="1267400"/>
                <a:ext cx="298500" cy="298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4395164" y="1336085"/>
                <a:ext cx="149400" cy="160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644142" y="4347107"/>
              <a:ext cx="138146" cy="138146"/>
              <a:chOff x="4315031" y="1267400"/>
              <a:chExt cx="298500" cy="298500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4315031" y="1267400"/>
                <a:ext cx="298500" cy="298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4395164" y="1336085"/>
                <a:ext cx="149400" cy="160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713225" y="1194500"/>
            <a:ext cx="4017000" cy="212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713225" y="3323500"/>
            <a:ext cx="2181600" cy="6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9" name="Google Shape;19;p2"/>
          <p:cNvGrpSpPr/>
          <p:nvPr/>
        </p:nvGrpSpPr>
        <p:grpSpPr>
          <a:xfrm>
            <a:off x="494222" y="401350"/>
            <a:ext cx="660992" cy="138150"/>
            <a:chOff x="3983" y="1908"/>
            <a:chExt cx="389" cy="81"/>
          </a:xfrm>
        </p:grpSpPr>
        <p:sp>
          <p:nvSpPr>
            <p:cNvPr id="20" name="Google Shape;20;p2"/>
            <p:cNvSpPr/>
            <p:nvPr/>
          </p:nvSpPr>
          <p:spPr>
            <a:xfrm>
              <a:off x="3983" y="1908"/>
              <a:ext cx="86" cy="81"/>
            </a:xfrm>
            <a:custGeom>
              <a:avLst/>
              <a:gdLst/>
              <a:ahLst/>
              <a:cxnLst/>
              <a:rect l="l" t="t" r="r" b="b"/>
              <a:pathLst>
                <a:path w="1148" h="1084" extrusionOk="0">
                  <a:moveTo>
                    <a:pt x="1148" y="882"/>
                  </a:moveTo>
                  <a:cubicBezTo>
                    <a:pt x="1148" y="202"/>
                    <a:pt x="1148" y="202"/>
                    <a:pt x="1148" y="202"/>
                  </a:cubicBezTo>
                  <a:cubicBezTo>
                    <a:pt x="1148" y="91"/>
                    <a:pt x="1057" y="0"/>
                    <a:pt x="946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91" y="0"/>
                    <a:pt x="0" y="91"/>
                    <a:pt x="0" y="202"/>
                  </a:cubicBezTo>
                  <a:cubicBezTo>
                    <a:pt x="0" y="882"/>
                    <a:pt x="0" y="882"/>
                    <a:pt x="0" y="882"/>
                  </a:cubicBezTo>
                  <a:cubicBezTo>
                    <a:pt x="0" y="994"/>
                    <a:pt x="91" y="1084"/>
                    <a:pt x="202" y="1084"/>
                  </a:cubicBezTo>
                  <a:cubicBezTo>
                    <a:pt x="946" y="1084"/>
                    <a:pt x="946" y="1084"/>
                    <a:pt x="946" y="1084"/>
                  </a:cubicBezTo>
                  <a:cubicBezTo>
                    <a:pt x="1057" y="1084"/>
                    <a:pt x="1148" y="994"/>
                    <a:pt x="1148" y="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008" y="1932"/>
              <a:ext cx="35" cy="34"/>
            </a:xfrm>
            <a:custGeom>
              <a:avLst/>
              <a:gdLst/>
              <a:ahLst/>
              <a:cxnLst/>
              <a:rect l="l" t="t" r="r" b="b"/>
              <a:pathLst>
                <a:path w="472" h="460" extrusionOk="0">
                  <a:moveTo>
                    <a:pt x="472" y="207"/>
                  </a:moveTo>
                  <a:cubicBezTo>
                    <a:pt x="472" y="401"/>
                    <a:pt x="472" y="401"/>
                    <a:pt x="472" y="401"/>
                  </a:cubicBezTo>
                  <a:cubicBezTo>
                    <a:pt x="472" y="433"/>
                    <a:pt x="445" y="460"/>
                    <a:pt x="413" y="460"/>
                  </a:cubicBezTo>
                  <a:cubicBezTo>
                    <a:pt x="59" y="460"/>
                    <a:pt x="59" y="460"/>
                    <a:pt x="59" y="460"/>
                  </a:cubicBezTo>
                  <a:cubicBezTo>
                    <a:pt x="27" y="460"/>
                    <a:pt x="0" y="433"/>
                    <a:pt x="0" y="401"/>
                  </a:cubicBezTo>
                  <a:cubicBezTo>
                    <a:pt x="0" y="207"/>
                    <a:pt x="0" y="207"/>
                    <a:pt x="0" y="207"/>
                  </a:cubicBezTo>
                  <a:cubicBezTo>
                    <a:pt x="0" y="189"/>
                    <a:pt x="8" y="173"/>
                    <a:pt x="22" y="161"/>
                  </a:cubicBezTo>
                  <a:cubicBezTo>
                    <a:pt x="199" y="17"/>
                    <a:pt x="199" y="17"/>
                    <a:pt x="199" y="17"/>
                  </a:cubicBezTo>
                  <a:cubicBezTo>
                    <a:pt x="221" y="0"/>
                    <a:pt x="252" y="0"/>
                    <a:pt x="274" y="17"/>
                  </a:cubicBezTo>
                  <a:cubicBezTo>
                    <a:pt x="450" y="161"/>
                    <a:pt x="450" y="161"/>
                    <a:pt x="450" y="161"/>
                  </a:cubicBezTo>
                  <a:cubicBezTo>
                    <a:pt x="464" y="173"/>
                    <a:pt x="472" y="189"/>
                    <a:pt x="472" y="2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286" y="1908"/>
              <a:ext cx="86" cy="81"/>
            </a:xfrm>
            <a:custGeom>
              <a:avLst/>
              <a:gdLst/>
              <a:ahLst/>
              <a:cxnLst/>
              <a:rect l="l" t="t" r="r" b="b"/>
              <a:pathLst>
                <a:path w="1147" h="1084" extrusionOk="0">
                  <a:moveTo>
                    <a:pt x="1147" y="882"/>
                  </a:moveTo>
                  <a:cubicBezTo>
                    <a:pt x="1147" y="202"/>
                    <a:pt x="1147" y="202"/>
                    <a:pt x="1147" y="202"/>
                  </a:cubicBezTo>
                  <a:cubicBezTo>
                    <a:pt x="1147" y="91"/>
                    <a:pt x="1057" y="0"/>
                    <a:pt x="946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90" y="0"/>
                    <a:pt x="0" y="91"/>
                    <a:pt x="0" y="202"/>
                  </a:cubicBezTo>
                  <a:cubicBezTo>
                    <a:pt x="0" y="882"/>
                    <a:pt x="0" y="882"/>
                    <a:pt x="0" y="882"/>
                  </a:cubicBezTo>
                  <a:cubicBezTo>
                    <a:pt x="0" y="994"/>
                    <a:pt x="90" y="1084"/>
                    <a:pt x="202" y="1084"/>
                  </a:cubicBezTo>
                  <a:cubicBezTo>
                    <a:pt x="946" y="1084"/>
                    <a:pt x="946" y="1084"/>
                    <a:pt x="946" y="1084"/>
                  </a:cubicBezTo>
                  <a:cubicBezTo>
                    <a:pt x="1057" y="1084"/>
                    <a:pt x="1147" y="994"/>
                    <a:pt x="1147" y="8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317" y="1930"/>
              <a:ext cx="30" cy="31"/>
            </a:xfrm>
            <a:custGeom>
              <a:avLst/>
              <a:gdLst/>
              <a:ahLst/>
              <a:cxnLst/>
              <a:rect l="l" t="t" r="r" b="b"/>
              <a:pathLst>
                <a:path w="406" h="425" extrusionOk="0">
                  <a:moveTo>
                    <a:pt x="0" y="212"/>
                  </a:moveTo>
                  <a:cubicBezTo>
                    <a:pt x="0" y="163"/>
                    <a:pt x="19" y="113"/>
                    <a:pt x="57" y="76"/>
                  </a:cubicBezTo>
                  <a:cubicBezTo>
                    <a:pt x="132" y="0"/>
                    <a:pt x="255" y="0"/>
                    <a:pt x="331" y="76"/>
                  </a:cubicBezTo>
                  <a:cubicBezTo>
                    <a:pt x="406" y="151"/>
                    <a:pt x="406" y="274"/>
                    <a:pt x="331" y="349"/>
                  </a:cubicBezTo>
                  <a:cubicBezTo>
                    <a:pt x="331" y="349"/>
                    <a:pt x="331" y="349"/>
                    <a:pt x="331" y="349"/>
                  </a:cubicBezTo>
                  <a:cubicBezTo>
                    <a:pt x="255" y="425"/>
                    <a:pt x="132" y="425"/>
                    <a:pt x="57" y="349"/>
                  </a:cubicBezTo>
                  <a:cubicBezTo>
                    <a:pt x="19" y="311"/>
                    <a:pt x="0" y="262"/>
                    <a:pt x="0" y="212"/>
                  </a:cubicBezTo>
                  <a:close/>
                  <a:moveTo>
                    <a:pt x="336" y="212"/>
                  </a:moveTo>
                  <a:cubicBezTo>
                    <a:pt x="336" y="176"/>
                    <a:pt x="322" y="140"/>
                    <a:pt x="294" y="112"/>
                  </a:cubicBezTo>
                  <a:cubicBezTo>
                    <a:pt x="239" y="57"/>
                    <a:pt x="149" y="57"/>
                    <a:pt x="94" y="112"/>
                  </a:cubicBezTo>
                  <a:cubicBezTo>
                    <a:pt x="38" y="167"/>
                    <a:pt x="38" y="257"/>
                    <a:pt x="94" y="313"/>
                  </a:cubicBezTo>
                  <a:cubicBezTo>
                    <a:pt x="149" y="368"/>
                    <a:pt x="239" y="368"/>
                    <a:pt x="294" y="313"/>
                  </a:cubicBezTo>
                  <a:cubicBezTo>
                    <a:pt x="322" y="285"/>
                    <a:pt x="336" y="249"/>
                    <a:pt x="336" y="21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311" y="1952"/>
              <a:ext cx="14" cy="14"/>
            </a:xfrm>
            <a:custGeom>
              <a:avLst/>
              <a:gdLst/>
              <a:ahLst/>
              <a:cxnLst/>
              <a:rect l="l" t="t" r="r" b="b"/>
              <a:pathLst>
                <a:path w="190" h="192" extrusionOk="0">
                  <a:moveTo>
                    <a:pt x="0" y="164"/>
                  </a:moveTo>
                  <a:cubicBezTo>
                    <a:pt x="0" y="157"/>
                    <a:pt x="3" y="151"/>
                    <a:pt x="8" y="145"/>
                  </a:cubicBezTo>
                  <a:cubicBezTo>
                    <a:pt x="143" y="10"/>
                    <a:pt x="143" y="10"/>
                    <a:pt x="143" y="10"/>
                  </a:cubicBezTo>
                  <a:cubicBezTo>
                    <a:pt x="153" y="0"/>
                    <a:pt x="169" y="0"/>
                    <a:pt x="179" y="10"/>
                  </a:cubicBezTo>
                  <a:cubicBezTo>
                    <a:pt x="190" y="20"/>
                    <a:pt x="190" y="37"/>
                    <a:pt x="179" y="47"/>
                  </a:cubicBezTo>
                  <a:cubicBezTo>
                    <a:pt x="44" y="182"/>
                    <a:pt x="44" y="182"/>
                    <a:pt x="44" y="182"/>
                  </a:cubicBezTo>
                  <a:cubicBezTo>
                    <a:pt x="34" y="192"/>
                    <a:pt x="18" y="192"/>
                    <a:pt x="8" y="182"/>
                  </a:cubicBezTo>
                  <a:cubicBezTo>
                    <a:pt x="3" y="177"/>
                    <a:pt x="0" y="170"/>
                    <a:pt x="0" y="16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4134" y="1908"/>
              <a:ext cx="86" cy="81"/>
            </a:xfrm>
            <a:custGeom>
              <a:avLst/>
              <a:gdLst/>
              <a:ahLst/>
              <a:cxnLst/>
              <a:rect l="l" t="t" r="r" b="b"/>
              <a:pathLst>
                <a:path w="1147" h="1084" extrusionOk="0">
                  <a:moveTo>
                    <a:pt x="1147" y="882"/>
                  </a:moveTo>
                  <a:cubicBezTo>
                    <a:pt x="1147" y="202"/>
                    <a:pt x="1147" y="202"/>
                    <a:pt x="1147" y="202"/>
                  </a:cubicBezTo>
                  <a:cubicBezTo>
                    <a:pt x="1147" y="91"/>
                    <a:pt x="1057" y="0"/>
                    <a:pt x="945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90" y="0"/>
                    <a:pt x="0" y="91"/>
                    <a:pt x="0" y="202"/>
                  </a:cubicBezTo>
                  <a:cubicBezTo>
                    <a:pt x="0" y="882"/>
                    <a:pt x="0" y="882"/>
                    <a:pt x="0" y="882"/>
                  </a:cubicBezTo>
                  <a:cubicBezTo>
                    <a:pt x="0" y="994"/>
                    <a:pt x="90" y="1084"/>
                    <a:pt x="201" y="1084"/>
                  </a:cubicBezTo>
                  <a:cubicBezTo>
                    <a:pt x="945" y="1084"/>
                    <a:pt x="945" y="1084"/>
                    <a:pt x="945" y="1084"/>
                  </a:cubicBezTo>
                  <a:cubicBezTo>
                    <a:pt x="1057" y="1084"/>
                    <a:pt x="1147" y="994"/>
                    <a:pt x="1147" y="8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4157" y="1933"/>
              <a:ext cx="40" cy="31"/>
            </a:xfrm>
            <a:custGeom>
              <a:avLst/>
              <a:gdLst/>
              <a:ahLst/>
              <a:cxnLst/>
              <a:rect l="l" t="t" r="r" b="b"/>
              <a:pathLst>
                <a:path w="527" h="421" extrusionOk="0">
                  <a:moveTo>
                    <a:pt x="481" y="46"/>
                  </a:moveTo>
                  <a:cubicBezTo>
                    <a:pt x="435" y="0"/>
                    <a:pt x="360" y="0"/>
                    <a:pt x="314" y="46"/>
                  </a:cubicBezTo>
                  <a:cubicBezTo>
                    <a:pt x="263" y="96"/>
                    <a:pt x="263" y="96"/>
                    <a:pt x="263" y="9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167" y="0"/>
                    <a:pt x="92" y="0"/>
                    <a:pt x="46" y="46"/>
                  </a:cubicBezTo>
                  <a:cubicBezTo>
                    <a:pt x="0" y="92"/>
                    <a:pt x="0" y="166"/>
                    <a:pt x="46" y="213"/>
                  </a:cubicBezTo>
                  <a:cubicBezTo>
                    <a:pt x="169" y="336"/>
                    <a:pt x="169" y="336"/>
                    <a:pt x="169" y="336"/>
                  </a:cubicBezTo>
                  <a:cubicBezTo>
                    <a:pt x="172" y="340"/>
                    <a:pt x="263" y="421"/>
                    <a:pt x="263" y="421"/>
                  </a:cubicBezTo>
                  <a:cubicBezTo>
                    <a:pt x="263" y="421"/>
                    <a:pt x="354" y="340"/>
                    <a:pt x="357" y="336"/>
                  </a:cubicBezTo>
                  <a:cubicBezTo>
                    <a:pt x="481" y="213"/>
                    <a:pt x="481" y="213"/>
                    <a:pt x="481" y="213"/>
                  </a:cubicBezTo>
                  <a:cubicBezTo>
                    <a:pt x="527" y="166"/>
                    <a:pt x="527" y="92"/>
                    <a:pt x="481" y="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" name="Picture 26" descr="cercle logo222">
            <a:extLst>
              <a:ext uri="{FF2B5EF4-FFF2-40B4-BE49-F238E27FC236}">
                <a16:creationId xmlns:a16="http://schemas.microsoft.com/office/drawing/2014/main" id="{C2D71468-B1FA-DB9E-0433-10AFE4EFF02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lum bright="18000"/>
          </a:blip>
          <a:srcRect r="26113"/>
          <a:stretch/>
        </p:blipFill>
        <p:spPr bwMode="auto">
          <a:xfrm>
            <a:off x="8442100" y="23852"/>
            <a:ext cx="701899" cy="71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grpSp>
        <p:nvGrpSpPr>
          <p:cNvPr id="87" name="Google Shape;87;p6"/>
          <p:cNvGrpSpPr/>
          <p:nvPr/>
        </p:nvGrpSpPr>
        <p:grpSpPr>
          <a:xfrm>
            <a:off x="-749900" y="178017"/>
            <a:ext cx="10576575" cy="5212183"/>
            <a:chOff x="-749900" y="178017"/>
            <a:chExt cx="10576575" cy="5212183"/>
          </a:xfrm>
        </p:grpSpPr>
        <p:sp>
          <p:nvSpPr>
            <p:cNvPr id="88" name="Google Shape;88;p6"/>
            <p:cNvSpPr/>
            <p:nvPr/>
          </p:nvSpPr>
          <p:spPr>
            <a:xfrm>
              <a:off x="-749900" y="539500"/>
              <a:ext cx="1155600" cy="4850700"/>
            </a:xfrm>
            <a:prstGeom prst="roundRect">
              <a:avLst>
                <a:gd name="adj" fmla="val 17471"/>
              </a:avLst>
            </a:prstGeom>
            <a:noFill/>
            <a:ln w="9525" cap="flat" cmpd="sng">
              <a:solidFill>
                <a:schemeClr val="lt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6"/>
            <p:cNvSpPr/>
            <p:nvPr/>
          </p:nvSpPr>
          <p:spPr>
            <a:xfrm>
              <a:off x="8430775" y="178017"/>
              <a:ext cx="1395900" cy="1106700"/>
            </a:xfrm>
            <a:prstGeom prst="roundRect">
              <a:avLst>
                <a:gd name="adj" fmla="val 13965"/>
              </a:avLst>
            </a:prstGeom>
            <a:noFill/>
            <a:ln w="9525" cap="flat" cmpd="sng">
              <a:solidFill>
                <a:schemeClr val="lt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" name="Google Shape;90;p6"/>
          <p:cNvGrpSpPr/>
          <p:nvPr/>
        </p:nvGrpSpPr>
        <p:grpSpPr>
          <a:xfrm>
            <a:off x="342067" y="756299"/>
            <a:ext cx="8157783" cy="4122871"/>
            <a:chOff x="342067" y="756299"/>
            <a:chExt cx="8157783" cy="4122871"/>
          </a:xfrm>
        </p:grpSpPr>
        <p:grpSp>
          <p:nvGrpSpPr>
            <p:cNvPr id="91" name="Google Shape;91;p6"/>
            <p:cNvGrpSpPr/>
            <p:nvPr/>
          </p:nvGrpSpPr>
          <p:grpSpPr>
            <a:xfrm>
              <a:off x="342080" y="4741024"/>
              <a:ext cx="138146" cy="138146"/>
              <a:chOff x="4315031" y="1267400"/>
              <a:chExt cx="298500" cy="298500"/>
            </a:xfrm>
          </p:grpSpPr>
          <p:sp>
            <p:nvSpPr>
              <p:cNvPr id="92" name="Google Shape;92;p6"/>
              <p:cNvSpPr/>
              <p:nvPr/>
            </p:nvSpPr>
            <p:spPr>
              <a:xfrm>
                <a:off x="4315031" y="1267400"/>
                <a:ext cx="298500" cy="298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" name="Google Shape;93;p6"/>
              <p:cNvSpPr/>
              <p:nvPr/>
            </p:nvSpPr>
            <p:spPr>
              <a:xfrm>
                <a:off x="4395164" y="1336085"/>
                <a:ext cx="149400" cy="160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4" name="Google Shape;94;p6"/>
            <p:cNvGrpSpPr/>
            <p:nvPr/>
          </p:nvGrpSpPr>
          <p:grpSpPr>
            <a:xfrm>
              <a:off x="8361705" y="756299"/>
              <a:ext cx="138146" cy="138146"/>
              <a:chOff x="4315031" y="1267400"/>
              <a:chExt cx="298500" cy="298500"/>
            </a:xfrm>
          </p:grpSpPr>
          <p:sp>
            <p:nvSpPr>
              <p:cNvPr id="95" name="Google Shape;95;p6"/>
              <p:cNvSpPr/>
              <p:nvPr/>
            </p:nvSpPr>
            <p:spPr>
              <a:xfrm>
                <a:off x="4315031" y="1267400"/>
                <a:ext cx="298500" cy="298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" name="Google Shape;96;p6"/>
              <p:cNvSpPr/>
              <p:nvPr/>
            </p:nvSpPr>
            <p:spPr>
              <a:xfrm>
                <a:off x="4395164" y="1336085"/>
                <a:ext cx="149400" cy="160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7" name="Google Shape;97;p6"/>
            <p:cNvGrpSpPr/>
            <p:nvPr/>
          </p:nvGrpSpPr>
          <p:grpSpPr>
            <a:xfrm>
              <a:off x="342067" y="1428699"/>
              <a:ext cx="138146" cy="138146"/>
              <a:chOff x="4315031" y="1267400"/>
              <a:chExt cx="298500" cy="298500"/>
            </a:xfrm>
          </p:grpSpPr>
          <p:sp>
            <p:nvSpPr>
              <p:cNvPr id="98" name="Google Shape;98;p6"/>
              <p:cNvSpPr/>
              <p:nvPr/>
            </p:nvSpPr>
            <p:spPr>
              <a:xfrm>
                <a:off x="4315031" y="1267400"/>
                <a:ext cx="298500" cy="298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99;p6"/>
              <p:cNvSpPr/>
              <p:nvPr/>
            </p:nvSpPr>
            <p:spPr>
              <a:xfrm>
                <a:off x="4395164" y="1336085"/>
                <a:ext cx="149400" cy="160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00" name="Google Shape;100;p6"/>
          <p:cNvGrpSpPr/>
          <p:nvPr/>
        </p:nvGrpSpPr>
        <p:grpSpPr>
          <a:xfrm>
            <a:off x="285689" y="294623"/>
            <a:ext cx="8270537" cy="3828629"/>
            <a:chOff x="285689" y="294623"/>
            <a:chExt cx="8270537" cy="3828629"/>
          </a:xfrm>
        </p:grpSpPr>
        <p:grpSp>
          <p:nvGrpSpPr>
            <p:cNvPr id="101" name="Google Shape;101;p6"/>
            <p:cNvGrpSpPr/>
            <p:nvPr/>
          </p:nvGrpSpPr>
          <p:grpSpPr>
            <a:xfrm>
              <a:off x="8305301" y="294623"/>
              <a:ext cx="250925" cy="239254"/>
              <a:chOff x="1973" y="306"/>
              <a:chExt cx="71" cy="67"/>
            </a:xfrm>
          </p:grpSpPr>
          <p:sp>
            <p:nvSpPr>
              <p:cNvPr id="102" name="Google Shape;102;p6"/>
              <p:cNvSpPr/>
              <p:nvPr/>
            </p:nvSpPr>
            <p:spPr>
              <a:xfrm>
                <a:off x="1973" y="306"/>
                <a:ext cx="71" cy="67"/>
              </a:xfrm>
              <a:custGeom>
                <a:avLst/>
                <a:gdLst/>
                <a:ahLst/>
                <a:cxnLst/>
                <a:rect l="l" t="t" r="r" b="b"/>
                <a:pathLst>
                  <a:path w="944" h="931" extrusionOk="0">
                    <a:moveTo>
                      <a:pt x="912" y="414"/>
                    </a:moveTo>
                    <a:cubicBezTo>
                      <a:pt x="944" y="694"/>
                      <a:pt x="714" y="931"/>
                      <a:pt x="433" y="907"/>
                    </a:cubicBezTo>
                    <a:cubicBezTo>
                      <a:pt x="225" y="889"/>
                      <a:pt x="55" y="724"/>
                      <a:pt x="31" y="517"/>
                    </a:cubicBezTo>
                    <a:cubicBezTo>
                      <a:pt x="0" y="237"/>
                      <a:pt x="230" y="0"/>
                      <a:pt x="510" y="24"/>
                    </a:cubicBezTo>
                    <a:cubicBezTo>
                      <a:pt x="718" y="41"/>
                      <a:pt x="888" y="207"/>
                      <a:pt x="912" y="41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" name="Google Shape;103;p6"/>
              <p:cNvSpPr/>
              <p:nvPr/>
            </p:nvSpPr>
            <p:spPr>
              <a:xfrm>
                <a:off x="1988" y="328"/>
                <a:ext cx="40" cy="17"/>
              </a:xfrm>
              <a:custGeom>
                <a:avLst/>
                <a:gdLst/>
                <a:ahLst/>
                <a:cxnLst/>
                <a:rect l="l" t="t" r="r" b="b"/>
                <a:pathLst>
                  <a:path w="537" h="230" extrusionOk="0">
                    <a:moveTo>
                      <a:pt x="537" y="49"/>
                    </a:moveTo>
                    <a:cubicBezTo>
                      <a:pt x="299" y="217"/>
                      <a:pt x="299" y="217"/>
                      <a:pt x="299" y="217"/>
                    </a:cubicBezTo>
                    <a:cubicBezTo>
                      <a:pt x="281" y="230"/>
                      <a:pt x="257" y="230"/>
                      <a:pt x="239" y="217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19"/>
                      <a:pt x="22" y="0"/>
                      <a:pt x="48" y="0"/>
                    </a:cubicBezTo>
                    <a:cubicBezTo>
                      <a:pt x="489" y="0"/>
                      <a:pt x="489" y="0"/>
                      <a:pt x="489" y="0"/>
                    </a:cubicBezTo>
                    <a:cubicBezTo>
                      <a:pt x="516" y="0"/>
                      <a:pt x="537" y="19"/>
                      <a:pt x="537" y="43"/>
                    </a:cubicBezTo>
                    <a:lnTo>
                      <a:pt x="537" y="49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" name="Google Shape;104;p6"/>
              <p:cNvSpPr/>
              <p:nvPr/>
            </p:nvSpPr>
            <p:spPr>
              <a:xfrm>
                <a:off x="1988" y="335"/>
                <a:ext cx="40" cy="22"/>
              </a:xfrm>
              <a:custGeom>
                <a:avLst/>
                <a:gdLst/>
                <a:ahLst/>
                <a:cxnLst/>
                <a:rect l="l" t="t" r="r" b="b"/>
                <a:pathLst>
                  <a:path w="537" h="298" extrusionOk="0">
                    <a:moveTo>
                      <a:pt x="239" y="168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47"/>
                      <a:pt x="0" y="247"/>
                      <a:pt x="0" y="247"/>
                    </a:cubicBezTo>
                    <a:cubicBezTo>
                      <a:pt x="0" y="275"/>
                      <a:pt x="26" y="298"/>
                      <a:pt x="57" y="298"/>
                    </a:cubicBezTo>
                    <a:cubicBezTo>
                      <a:pt x="480" y="298"/>
                      <a:pt x="480" y="298"/>
                      <a:pt x="480" y="298"/>
                    </a:cubicBezTo>
                    <a:cubicBezTo>
                      <a:pt x="512" y="298"/>
                      <a:pt x="537" y="275"/>
                      <a:pt x="537" y="247"/>
                    </a:cubicBezTo>
                    <a:cubicBezTo>
                      <a:pt x="537" y="0"/>
                      <a:pt x="537" y="0"/>
                      <a:pt x="537" y="0"/>
                    </a:cubicBezTo>
                    <a:cubicBezTo>
                      <a:pt x="299" y="168"/>
                      <a:pt x="299" y="168"/>
                      <a:pt x="299" y="168"/>
                    </a:cubicBezTo>
                    <a:cubicBezTo>
                      <a:pt x="281" y="181"/>
                      <a:pt x="257" y="181"/>
                      <a:pt x="239" y="1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5" name="Google Shape;105;p6"/>
            <p:cNvGrpSpPr/>
            <p:nvPr/>
          </p:nvGrpSpPr>
          <p:grpSpPr>
            <a:xfrm>
              <a:off x="285689" y="3883998"/>
              <a:ext cx="250925" cy="239254"/>
              <a:chOff x="1973" y="306"/>
              <a:chExt cx="71" cy="67"/>
            </a:xfrm>
          </p:grpSpPr>
          <p:sp>
            <p:nvSpPr>
              <p:cNvPr id="106" name="Google Shape;106;p6"/>
              <p:cNvSpPr/>
              <p:nvPr/>
            </p:nvSpPr>
            <p:spPr>
              <a:xfrm>
                <a:off x="1973" y="306"/>
                <a:ext cx="71" cy="67"/>
              </a:xfrm>
              <a:custGeom>
                <a:avLst/>
                <a:gdLst/>
                <a:ahLst/>
                <a:cxnLst/>
                <a:rect l="l" t="t" r="r" b="b"/>
                <a:pathLst>
                  <a:path w="944" h="931" extrusionOk="0">
                    <a:moveTo>
                      <a:pt x="912" y="414"/>
                    </a:moveTo>
                    <a:cubicBezTo>
                      <a:pt x="944" y="694"/>
                      <a:pt x="714" y="931"/>
                      <a:pt x="433" y="907"/>
                    </a:cubicBezTo>
                    <a:cubicBezTo>
                      <a:pt x="225" y="889"/>
                      <a:pt x="55" y="724"/>
                      <a:pt x="31" y="517"/>
                    </a:cubicBezTo>
                    <a:cubicBezTo>
                      <a:pt x="0" y="237"/>
                      <a:pt x="230" y="0"/>
                      <a:pt x="510" y="24"/>
                    </a:cubicBezTo>
                    <a:cubicBezTo>
                      <a:pt x="718" y="41"/>
                      <a:pt x="888" y="207"/>
                      <a:pt x="912" y="41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" name="Google Shape;107;p6"/>
              <p:cNvSpPr/>
              <p:nvPr/>
            </p:nvSpPr>
            <p:spPr>
              <a:xfrm>
                <a:off x="1988" y="328"/>
                <a:ext cx="40" cy="17"/>
              </a:xfrm>
              <a:custGeom>
                <a:avLst/>
                <a:gdLst/>
                <a:ahLst/>
                <a:cxnLst/>
                <a:rect l="l" t="t" r="r" b="b"/>
                <a:pathLst>
                  <a:path w="537" h="230" extrusionOk="0">
                    <a:moveTo>
                      <a:pt x="537" y="49"/>
                    </a:moveTo>
                    <a:cubicBezTo>
                      <a:pt x="299" y="217"/>
                      <a:pt x="299" y="217"/>
                      <a:pt x="299" y="217"/>
                    </a:cubicBezTo>
                    <a:cubicBezTo>
                      <a:pt x="281" y="230"/>
                      <a:pt x="257" y="230"/>
                      <a:pt x="239" y="217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19"/>
                      <a:pt x="22" y="0"/>
                      <a:pt x="48" y="0"/>
                    </a:cubicBezTo>
                    <a:cubicBezTo>
                      <a:pt x="489" y="0"/>
                      <a:pt x="489" y="0"/>
                      <a:pt x="489" y="0"/>
                    </a:cubicBezTo>
                    <a:cubicBezTo>
                      <a:pt x="516" y="0"/>
                      <a:pt x="537" y="19"/>
                      <a:pt x="537" y="43"/>
                    </a:cubicBezTo>
                    <a:lnTo>
                      <a:pt x="537" y="49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" name="Google Shape;108;p6"/>
              <p:cNvSpPr/>
              <p:nvPr/>
            </p:nvSpPr>
            <p:spPr>
              <a:xfrm>
                <a:off x="1988" y="335"/>
                <a:ext cx="40" cy="22"/>
              </a:xfrm>
              <a:custGeom>
                <a:avLst/>
                <a:gdLst/>
                <a:ahLst/>
                <a:cxnLst/>
                <a:rect l="l" t="t" r="r" b="b"/>
                <a:pathLst>
                  <a:path w="537" h="298" extrusionOk="0">
                    <a:moveTo>
                      <a:pt x="239" y="168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47"/>
                      <a:pt x="0" y="247"/>
                      <a:pt x="0" y="247"/>
                    </a:cubicBezTo>
                    <a:cubicBezTo>
                      <a:pt x="0" y="275"/>
                      <a:pt x="26" y="298"/>
                      <a:pt x="57" y="298"/>
                    </a:cubicBezTo>
                    <a:cubicBezTo>
                      <a:pt x="480" y="298"/>
                      <a:pt x="480" y="298"/>
                      <a:pt x="480" y="298"/>
                    </a:cubicBezTo>
                    <a:cubicBezTo>
                      <a:pt x="512" y="298"/>
                      <a:pt x="537" y="275"/>
                      <a:pt x="537" y="247"/>
                    </a:cubicBezTo>
                    <a:cubicBezTo>
                      <a:pt x="537" y="0"/>
                      <a:pt x="537" y="0"/>
                      <a:pt x="537" y="0"/>
                    </a:cubicBezTo>
                    <a:cubicBezTo>
                      <a:pt x="299" y="168"/>
                      <a:pt x="299" y="168"/>
                      <a:pt x="299" y="168"/>
                    </a:cubicBezTo>
                    <a:cubicBezTo>
                      <a:pt x="281" y="181"/>
                      <a:pt x="257" y="181"/>
                      <a:pt x="239" y="1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"/>
          <p:cNvSpPr txBox="1">
            <a:spLocks noGrp="1"/>
          </p:cNvSpPr>
          <p:nvPr>
            <p:ph type="title"/>
          </p:nvPr>
        </p:nvSpPr>
        <p:spPr>
          <a:xfrm>
            <a:off x="1711500" y="1307100"/>
            <a:ext cx="57210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125" name="Google Shape;125;p8"/>
          <p:cNvGrpSpPr/>
          <p:nvPr/>
        </p:nvGrpSpPr>
        <p:grpSpPr>
          <a:xfrm>
            <a:off x="-986525" y="-124976"/>
            <a:ext cx="10813200" cy="5835601"/>
            <a:chOff x="-986525" y="-124976"/>
            <a:chExt cx="10813200" cy="5835601"/>
          </a:xfrm>
        </p:grpSpPr>
        <p:sp>
          <p:nvSpPr>
            <p:cNvPr id="126" name="Google Shape;126;p8"/>
            <p:cNvSpPr/>
            <p:nvPr/>
          </p:nvSpPr>
          <p:spPr>
            <a:xfrm>
              <a:off x="8430775" y="1740125"/>
              <a:ext cx="1395900" cy="3970500"/>
            </a:xfrm>
            <a:prstGeom prst="roundRect">
              <a:avLst>
                <a:gd name="adj" fmla="val 13965"/>
              </a:avLst>
            </a:prstGeom>
            <a:noFill/>
            <a:ln w="9525" cap="flat" cmpd="sng">
              <a:solidFill>
                <a:schemeClr val="lt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8"/>
            <p:cNvSpPr/>
            <p:nvPr/>
          </p:nvSpPr>
          <p:spPr>
            <a:xfrm>
              <a:off x="-986525" y="-124976"/>
              <a:ext cx="1395900" cy="2230500"/>
            </a:xfrm>
            <a:prstGeom prst="roundRect">
              <a:avLst>
                <a:gd name="adj" fmla="val 13965"/>
              </a:avLst>
            </a:prstGeom>
            <a:noFill/>
            <a:ln w="9525" cap="flat" cmpd="sng">
              <a:solidFill>
                <a:schemeClr val="lt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8" name="Google Shape;128;p8"/>
          <p:cNvGrpSpPr/>
          <p:nvPr/>
        </p:nvGrpSpPr>
        <p:grpSpPr>
          <a:xfrm>
            <a:off x="276673" y="279386"/>
            <a:ext cx="8409392" cy="4280839"/>
            <a:chOff x="276673" y="279386"/>
            <a:chExt cx="8409392" cy="4280839"/>
          </a:xfrm>
        </p:grpSpPr>
        <p:grpSp>
          <p:nvGrpSpPr>
            <p:cNvPr id="129" name="Google Shape;129;p8"/>
            <p:cNvGrpSpPr/>
            <p:nvPr/>
          </p:nvGrpSpPr>
          <p:grpSpPr>
            <a:xfrm>
              <a:off x="8175465" y="4073375"/>
              <a:ext cx="510600" cy="486850"/>
              <a:chOff x="7894190" y="924075"/>
              <a:chExt cx="510600" cy="486850"/>
            </a:xfrm>
          </p:grpSpPr>
          <p:sp>
            <p:nvSpPr>
              <p:cNvPr id="130" name="Google Shape;130;p8"/>
              <p:cNvSpPr/>
              <p:nvPr/>
            </p:nvSpPr>
            <p:spPr>
              <a:xfrm>
                <a:off x="7894190" y="924075"/>
                <a:ext cx="510600" cy="486850"/>
              </a:xfrm>
              <a:custGeom>
                <a:avLst/>
                <a:gdLst/>
                <a:ahLst/>
                <a:cxnLst/>
                <a:rect l="l" t="t" r="r" b="b"/>
                <a:pathLst>
                  <a:path w="944" h="931" extrusionOk="0">
                    <a:moveTo>
                      <a:pt x="912" y="414"/>
                    </a:moveTo>
                    <a:cubicBezTo>
                      <a:pt x="944" y="694"/>
                      <a:pt x="714" y="931"/>
                      <a:pt x="433" y="907"/>
                    </a:cubicBezTo>
                    <a:cubicBezTo>
                      <a:pt x="225" y="889"/>
                      <a:pt x="55" y="724"/>
                      <a:pt x="31" y="517"/>
                    </a:cubicBezTo>
                    <a:cubicBezTo>
                      <a:pt x="0" y="237"/>
                      <a:pt x="230" y="0"/>
                      <a:pt x="510" y="24"/>
                    </a:cubicBezTo>
                    <a:cubicBezTo>
                      <a:pt x="718" y="41"/>
                      <a:pt x="888" y="207"/>
                      <a:pt x="912" y="41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" name="Google Shape;131;p8"/>
              <p:cNvSpPr/>
              <p:nvPr/>
            </p:nvSpPr>
            <p:spPr>
              <a:xfrm>
                <a:off x="7986973" y="1181891"/>
                <a:ext cx="62907" cy="115330"/>
              </a:xfrm>
              <a:custGeom>
                <a:avLst/>
                <a:gdLst/>
                <a:ahLst/>
                <a:cxnLst/>
                <a:rect l="l" t="t" r="r" b="b"/>
                <a:pathLst>
                  <a:path w="163" h="296" extrusionOk="0">
                    <a:moveTo>
                      <a:pt x="163" y="291"/>
                    </a:moveTo>
                    <a:cubicBezTo>
                      <a:pt x="124" y="296"/>
                      <a:pt x="65" y="287"/>
                      <a:pt x="40" y="233"/>
                    </a:cubicBezTo>
                    <a:cubicBezTo>
                      <a:pt x="0" y="144"/>
                      <a:pt x="5" y="34"/>
                      <a:pt x="68" y="13"/>
                    </a:cubicBezTo>
                    <a:cubicBezTo>
                      <a:pt x="87" y="7"/>
                      <a:pt x="103" y="2"/>
                      <a:pt x="115" y="0"/>
                    </a:cubicBezTo>
                    <a:cubicBezTo>
                      <a:pt x="123" y="22"/>
                      <a:pt x="162" y="150"/>
                      <a:pt x="163" y="29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" name="Google Shape;132;p8"/>
              <p:cNvSpPr/>
              <p:nvPr/>
            </p:nvSpPr>
            <p:spPr>
              <a:xfrm>
                <a:off x="8249088" y="1181891"/>
                <a:ext cx="62907" cy="115330"/>
              </a:xfrm>
              <a:custGeom>
                <a:avLst/>
                <a:gdLst/>
                <a:ahLst/>
                <a:cxnLst/>
                <a:rect l="l" t="t" r="r" b="b"/>
                <a:pathLst>
                  <a:path w="163" h="296" extrusionOk="0">
                    <a:moveTo>
                      <a:pt x="0" y="291"/>
                    </a:moveTo>
                    <a:cubicBezTo>
                      <a:pt x="39" y="296"/>
                      <a:pt x="99" y="287"/>
                      <a:pt x="123" y="233"/>
                    </a:cubicBezTo>
                    <a:cubicBezTo>
                      <a:pt x="163" y="144"/>
                      <a:pt x="158" y="34"/>
                      <a:pt x="95" y="13"/>
                    </a:cubicBezTo>
                    <a:cubicBezTo>
                      <a:pt x="76" y="7"/>
                      <a:pt x="61" y="2"/>
                      <a:pt x="48" y="0"/>
                    </a:cubicBezTo>
                    <a:cubicBezTo>
                      <a:pt x="41" y="22"/>
                      <a:pt x="1" y="150"/>
                      <a:pt x="0" y="29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" name="Google Shape;133;p8"/>
              <p:cNvSpPr/>
              <p:nvPr/>
            </p:nvSpPr>
            <p:spPr>
              <a:xfrm>
                <a:off x="8034154" y="1024622"/>
                <a:ext cx="230663" cy="157269"/>
              </a:xfrm>
              <a:custGeom>
                <a:avLst/>
                <a:gdLst/>
                <a:ahLst/>
                <a:cxnLst/>
                <a:rect l="l" t="t" r="r" b="b"/>
                <a:pathLst>
                  <a:path w="600" h="408" extrusionOk="0">
                    <a:moveTo>
                      <a:pt x="299" y="4"/>
                    </a:moveTo>
                    <a:cubicBezTo>
                      <a:pt x="265" y="0"/>
                      <a:pt x="16" y="3"/>
                      <a:pt x="0" y="408"/>
                    </a:cubicBezTo>
                    <a:cubicBezTo>
                      <a:pt x="28" y="402"/>
                      <a:pt x="28" y="402"/>
                      <a:pt x="28" y="402"/>
                    </a:cubicBezTo>
                    <a:cubicBezTo>
                      <a:pt x="28" y="402"/>
                      <a:pt x="51" y="69"/>
                      <a:pt x="304" y="67"/>
                    </a:cubicBezTo>
                    <a:cubicBezTo>
                      <a:pt x="556" y="69"/>
                      <a:pt x="571" y="402"/>
                      <a:pt x="571" y="402"/>
                    </a:cubicBezTo>
                    <a:cubicBezTo>
                      <a:pt x="600" y="408"/>
                      <a:pt x="600" y="408"/>
                      <a:pt x="600" y="408"/>
                    </a:cubicBezTo>
                    <a:cubicBezTo>
                      <a:pt x="583" y="3"/>
                      <a:pt x="332" y="0"/>
                      <a:pt x="299" y="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4" name="Google Shape;134;p8"/>
            <p:cNvGrpSpPr/>
            <p:nvPr/>
          </p:nvGrpSpPr>
          <p:grpSpPr>
            <a:xfrm>
              <a:off x="276673" y="279386"/>
              <a:ext cx="250926" cy="250500"/>
              <a:chOff x="8631948" y="289000"/>
              <a:chExt cx="250926" cy="250500"/>
            </a:xfrm>
          </p:grpSpPr>
          <p:sp>
            <p:nvSpPr>
              <p:cNvPr id="135" name="Google Shape;135;p8"/>
              <p:cNvSpPr/>
              <p:nvPr/>
            </p:nvSpPr>
            <p:spPr>
              <a:xfrm>
                <a:off x="8631948" y="289000"/>
                <a:ext cx="250926" cy="250500"/>
              </a:xfrm>
              <a:custGeom>
                <a:avLst/>
                <a:gdLst/>
                <a:ahLst/>
                <a:cxnLst/>
                <a:rect l="l" t="t" r="r" b="b"/>
                <a:pathLst>
                  <a:path w="606" h="605" extrusionOk="0">
                    <a:moveTo>
                      <a:pt x="603" y="298"/>
                    </a:moveTo>
                    <a:cubicBezTo>
                      <a:pt x="606" y="464"/>
                      <a:pt x="473" y="600"/>
                      <a:pt x="307" y="603"/>
                    </a:cubicBezTo>
                    <a:cubicBezTo>
                      <a:pt x="142" y="605"/>
                      <a:pt x="5" y="473"/>
                      <a:pt x="3" y="307"/>
                    </a:cubicBezTo>
                    <a:cubicBezTo>
                      <a:pt x="0" y="141"/>
                      <a:pt x="133" y="5"/>
                      <a:pt x="299" y="2"/>
                    </a:cubicBezTo>
                    <a:cubicBezTo>
                      <a:pt x="465" y="0"/>
                      <a:pt x="601" y="132"/>
                      <a:pt x="603" y="29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" name="Google Shape;136;p8"/>
              <p:cNvSpPr/>
              <p:nvPr/>
            </p:nvSpPr>
            <p:spPr>
              <a:xfrm>
                <a:off x="8678765" y="335613"/>
                <a:ext cx="157293" cy="157276"/>
              </a:xfrm>
              <a:custGeom>
                <a:avLst/>
                <a:gdLst/>
                <a:ahLst/>
                <a:cxnLst/>
                <a:rect l="l" t="t" r="r" b="b"/>
                <a:pathLst>
                  <a:path w="573" h="573" extrusionOk="0">
                    <a:moveTo>
                      <a:pt x="329" y="36"/>
                    </a:moveTo>
                    <a:cubicBezTo>
                      <a:pt x="227" y="71"/>
                      <a:pt x="154" y="155"/>
                      <a:pt x="154" y="155"/>
                    </a:cubicBezTo>
                    <a:cubicBezTo>
                      <a:pt x="154" y="155"/>
                      <a:pt x="70" y="227"/>
                      <a:pt x="35" y="330"/>
                    </a:cubicBezTo>
                    <a:cubicBezTo>
                      <a:pt x="0" y="433"/>
                      <a:pt x="37" y="527"/>
                      <a:pt x="122" y="573"/>
                    </a:cubicBezTo>
                    <a:cubicBezTo>
                      <a:pt x="122" y="573"/>
                      <a:pt x="222" y="531"/>
                      <a:pt x="211" y="421"/>
                    </a:cubicBezTo>
                    <a:cubicBezTo>
                      <a:pt x="211" y="421"/>
                      <a:pt x="101" y="339"/>
                      <a:pt x="219" y="220"/>
                    </a:cubicBezTo>
                    <a:cubicBezTo>
                      <a:pt x="338" y="101"/>
                      <a:pt x="420" y="211"/>
                      <a:pt x="420" y="211"/>
                    </a:cubicBezTo>
                    <a:cubicBezTo>
                      <a:pt x="420" y="211"/>
                      <a:pt x="506" y="231"/>
                      <a:pt x="573" y="123"/>
                    </a:cubicBezTo>
                    <a:cubicBezTo>
                      <a:pt x="526" y="38"/>
                      <a:pt x="432" y="0"/>
                      <a:pt x="329" y="36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37" name="Google Shape;137;p8"/>
          <p:cNvGrpSpPr/>
          <p:nvPr/>
        </p:nvGrpSpPr>
        <p:grpSpPr>
          <a:xfrm>
            <a:off x="342067" y="1428699"/>
            <a:ext cx="8157771" cy="2219896"/>
            <a:chOff x="342067" y="1428699"/>
            <a:chExt cx="8157771" cy="2219896"/>
          </a:xfrm>
        </p:grpSpPr>
        <p:grpSp>
          <p:nvGrpSpPr>
            <p:cNvPr id="138" name="Google Shape;138;p8"/>
            <p:cNvGrpSpPr/>
            <p:nvPr/>
          </p:nvGrpSpPr>
          <p:grpSpPr>
            <a:xfrm>
              <a:off x="342067" y="1428699"/>
              <a:ext cx="138146" cy="138146"/>
              <a:chOff x="4315031" y="1267400"/>
              <a:chExt cx="298500" cy="298500"/>
            </a:xfrm>
          </p:grpSpPr>
          <p:sp>
            <p:nvSpPr>
              <p:cNvPr id="139" name="Google Shape;139;p8"/>
              <p:cNvSpPr/>
              <p:nvPr/>
            </p:nvSpPr>
            <p:spPr>
              <a:xfrm>
                <a:off x="4315031" y="1267400"/>
                <a:ext cx="298500" cy="298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" name="Google Shape;140;p8"/>
              <p:cNvSpPr/>
              <p:nvPr/>
            </p:nvSpPr>
            <p:spPr>
              <a:xfrm>
                <a:off x="4395164" y="1336085"/>
                <a:ext cx="149400" cy="160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1" name="Google Shape;141;p8"/>
            <p:cNvGrpSpPr/>
            <p:nvPr/>
          </p:nvGrpSpPr>
          <p:grpSpPr>
            <a:xfrm>
              <a:off x="8361692" y="3510449"/>
              <a:ext cx="138146" cy="138146"/>
              <a:chOff x="4315031" y="1267400"/>
              <a:chExt cx="298500" cy="298500"/>
            </a:xfrm>
          </p:grpSpPr>
          <p:sp>
            <p:nvSpPr>
              <p:cNvPr id="142" name="Google Shape;142;p8"/>
              <p:cNvSpPr/>
              <p:nvPr/>
            </p:nvSpPr>
            <p:spPr>
              <a:xfrm>
                <a:off x="4315031" y="1267400"/>
                <a:ext cx="298500" cy="298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3" name="Google Shape;143;p8"/>
              <p:cNvSpPr/>
              <p:nvPr/>
            </p:nvSpPr>
            <p:spPr>
              <a:xfrm>
                <a:off x="4395164" y="1336085"/>
                <a:ext cx="149400" cy="160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/>
          <p:nvPr/>
        </p:nvSpPr>
        <p:spPr>
          <a:xfrm>
            <a:off x="494226" y="720013"/>
            <a:ext cx="8155500" cy="3706500"/>
          </a:xfrm>
          <a:prstGeom prst="roundRect">
            <a:avLst>
              <a:gd name="adj" fmla="val 6093"/>
            </a:avLst>
          </a:prstGeom>
          <a:noFill/>
          <a:ln w="9525" cap="flat" cmpd="sng">
            <a:solidFill>
              <a:schemeClr val="l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9"/>
          <p:cNvSpPr txBox="1">
            <a:spLocks noGrp="1"/>
          </p:cNvSpPr>
          <p:nvPr>
            <p:ph type="title"/>
          </p:nvPr>
        </p:nvSpPr>
        <p:spPr>
          <a:xfrm>
            <a:off x="2135550" y="1255525"/>
            <a:ext cx="4872900" cy="19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47" name="Google Shape;147;p9"/>
          <p:cNvSpPr txBox="1">
            <a:spLocks noGrp="1"/>
          </p:cNvSpPr>
          <p:nvPr>
            <p:ph type="subTitle" idx="1"/>
          </p:nvPr>
        </p:nvSpPr>
        <p:spPr>
          <a:xfrm>
            <a:off x="2135550" y="3219925"/>
            <a:ext cx="4872900" cy="6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None/>
              <a:defRPr/>
            </a:lvl9pPr>
          </a:lstStyle>
          <a:p>
            <a:endParaRPr/>
          </a:p>
        </p:txBody>
      </p:sp>
      <p:grpSp>
        <p:nvGrpSpPr>
          <p:cNvPr id="148" name="Google Shape;148;p9"/>
          <p:cNvGrpSpPr/>
          <p:nvPr/>
        </p:nvGrpSpPr>
        <p:grpSpPr>
          <a:xfrm>
            <a:off x="644142" y="649407"/>
            <a:ext cx="1418871" cy="3835846"/>
            <a:chOff x="644142" y="649407"/>
            <a:chExt cx="1418871" cy="3835846"/>
          </a:xfrm>
        </p:grpSpPr>
        <p:grpSp>
          <p:nvGrpSpPr>
            <p:cNvPr id="149" name="Google Shape;149;p9"/>
            <p:cNvGrpSpPr/>
            <p:nvPr/>
          </p:nvGrpSpPr>
          <p:grpSpPr>
            <a:xfrm>
              <a:off x="1924867" y="649407"/>
              <a:ext cx="138146" cy="138146"/>
              <a:chOff x="4315031" y="1267400"/>
              <a:chExt cx="298500" cy="298500"/>
            </a:xfrm>
          </p:grpSpPr>
          <p:sp>
            <p:nvSpPr>
              <p:cNvPr id="150" name="Google Shape;150;p9"/>
              <p:cNvSpPr/>
              <p:nvPr/>
            </p:nvSpPr>
            <p:spPr>
              <a:xfrm>
                <a:off x="4315031" y="1267400"/>
                <a:ext cx="298500" cy="298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1" name="Google Shape;151;p9"/>
              <p:cNvSpPr/>
              <p:nvPr/>
            </p:nvSpPr>
            <p:spPr>
              <a:xfrm>
                <a:off x="4395164" y="1336085"/>
                <a:ext cx="149400" cy="160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2" name="Google Shape;152;p9"/>
            <p:cNvGrpSpPr/>
            <p:nvPr/>
          </p:nvGrpSpPr>
          <p:grpSpPr>
            <a:xfrm>
              <a:off x="644142" y="4347107"/>
              <a:ext cx="138146" cy="138146"/>
              <a:chOff x="4315031" y="1267400"/>
              <a:chExt cx="298500" cy="298500"/>
            </a:xfrm>
          </p:grpSpPr>
          <p:sp>
            <p:nvSpPr>
              <p:cNvPr id="153" name="Google Shape;153;p9"/>
              <p:cNvSpPr/>
              <p:nvPr/>
            </p:nvSpPr>
            <p:spPr>
              <a:xfrm>
                <a:off x="4315031" y="1267400"/>
                <a:ext cx="298500" cy="298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4" name="Google Shape;154;p9"/>
              <p:cNvSpPr/>
              <p:nvPr/>
            </p:nvSpPr>
            <p:spPr>
              <a:xfrm>
                <a:off x="4395164" y="1336085"/>
                <a:ext cx="149400" cy="160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55" name="Google Shape;155;p9"/>
          <p:cNvGrpSpPr/>
          <p:nvPr/>
        </p:nvGrpSpPr>
        <p:grpSpPr>
          <a:xfrm>
            <a:off x="494222" y="401350"/>
            <a:ext cx="660992" cy="138150"/>
            <a:chOff x="3983" y="1908"/>
            <a:chExt cx="389" cy="81"/>
          </a:xfrm>
        </p:grpSpPr>
        <p:sp>
          <p:nvSpPr>
            <p:cNvPr id="156" name="Google Shape;156;p9"/>
            <p:cNvSpPr/>
            <p:nvPr/>
          </p:nvSpPr>
          <p:spPr>
            <a:xfrm>
              <a:off x="3983" y="1908"/>
              <a:ext cx="86" cy="81"/>
            </a:xfrm>
            <a:custGeom>
              <a:avLst/>
              <a:gdLst/>
              <a:ahLst/>
              <a:cxnLst/>
              <a:rect l="l" t="t" r="r" b="b"/>
              <a:pathLst>
                <a:path w="1148" h="1084" extrusionOk="0">
                  <a:moveTo>
                    <a:pt x="1148" y="882"/>
                  </a:moveTo>
                  <a:cubicBezTo>
                    <a:pt x="1148" y="202"/>
                    <a:pt x="1148" y="202"/>
                    <a:pt x="1148" y="202"/>
                  </a:cubicBezTo>
                  <a:cubicBezTo>
                    <a:pt x="1148" y="91"/>
                    <a:pt x="1057" y="0"/>
                    <a:pt x="946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91" y="0"/>
                    <a:pt x="0" y="91"/>
                    <a:pt x="0" y="202"/>
                  </a:cubicBezTo>
                  <a:cubicBezTo>
                    <a:pt x="0" y="882"/>
                    <a:pt x="0" y="882"/>
                    <a:pt x="0" y="882"/>
                  </a:cubicBezTo>
                  <a:cubicBezTo>
                    <a:pt x="0" y="994"/>
                    <a:pt x="91" y="1084"/>
                    <a:pt x="202" y="1084"/>
                  </a:cubicBezTo>
                  <a:cubicBezTo>
                    <a:pt x="946" y="1084"/>
                    <a:pt x="946" y="1084"/>
                    <a:pt x="946" y="1084"/>
                  </a:cubicBezTo>
                  <a:cubicBezTo>
                    <a:pt x="1057" y="1084"/>
                    <a:pt x="1148" y="994"/>
                    <a:pt x="1148" y="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9"/>
            <p:cNvSpPr/>
            <p:nvPr/>
          </p:nvSpPr>
          <p:spPr>
            <a:xfrm>
              <a:off x="4008" y="1932"/>
              <a:ext cx="35" cy="34"/>
            </a:xfrm>
            <a:custGeom>
              <a:avLst/>
              <a:gdLst/>
              <a:ahLst/>
              <a:cxnLst/>
              <a:rect l="l" t="t" r="r" b="b"/>
              <a:pathLst>
                <a:path w="472" h="460" extrusionOk="0">
                  <a:moveTo>
                    <a:pt x="472" y="207"/>
                  </a:moveTo>
                  <a:cubicBezTo>
                    <a:pt x="472" y="401"/>
                    <a:pt x="472" y="401"/>
                    <a:pt x="472" y="401"/>
                  </a:cubicBezTo>
                  <a:cubicBezTo>
                    <a:pt x="472" y="433"/>
                    <a:pt x="445" y="460"/>
                    <a:pt x="413" y="460"/>
                  </a:cubicBezTo>
                  <a:cubicBezTo>
                    <a:pt x="59" y="460"/>
                    <a:pt x="59" y="460"/>
                    <a:pt x="59" y="460"/>
                  </a:cubicBezTo>
                  <a:cubicBezTo>
                    <a:pt x="27" y="460"/>
                    <a:pt x="0" y="433"/>
                    <a:pt x="0" y="401"/>
                  </a:cubicBezTo>
                  <a:cubicBezTo>
                    <a:pt x="0" y="207"/>
                    <a:pt x="0" y="207"/>
                    <a:pt x="0" y="207"/>
                  </a:cubicBezTo>
                  <a:cubicBezTo>
                    <a:pt x="0" y="189"/>
                    <a:pt x="8" y="173"/>
                    <a:pt x="22" y="161"/>
                  </a:cubicBezTo>
                  <a:cubicBezTo>
                    <a:pt x="199" y="17"/>
                    <a:pt x="199" y="17"/>
                    <a:pt x="199" y="17"/>
                  </a:cubicBezTo>
                  <a:cubicBezTo>
                    <a:pt x="221" y="0"/>
                    <a:pt x="252" y="0"/>
                    <a:pt x="274" y="17"/>
                  </a:cubicBezTo>
                  <a:cubicBezTo>
                    <a:pt x="450" y="161"/>
                    <a:pt x="450" y="161"/>
                    <a:pt x="450" y="161"/>
                  </a:cubicBezTo>
                  <a:cubicBezTo>
                    <a:pt x="464" y="173"/>
                    <a:pt x="472" y="189"/>
                    <a:pt x="472" y="2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9"/>
            <p:cNvSpPr/>
            <p:nvPr/>
          </p:nvSpPr>
          <p:spPr>
            <a:xfrm>
              <a:off x="4286" y="1908"/>
              <a:ext cx="86" cy="81"/>
            </a:xfrm>
            <a:custGeom>
              <a:avLst/>
              <a:gdLst/>
              <a:ahLst/>
              <a:cxnLst/>
              <a:rect l="l" t="t" r="r" b="b"/>
              <a:pathLst>
                <a:path w="1147" h="1084" extrusionOk="0">
                  <a:moveTo>
                    <a:pt x="1147" y="882"/>
                  </a:moveTo>
                  <a:cubicBezTo>
                    <a:pt x="1147" y="202"/>
                    <a:pt x="1147" y="202"/>
                    <a:pt x="1147" y="202"/>
                  </a:cubicBezTo>
                  <a:cubicBezTo>
                    <a:pt x="1147" y="91"/>
                    <a:pt x="1057" y="0"/>
                    <a:pt x="946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90" y="0"/>
                    <a:pt x="0" y="91"/>
                    <a:pt x="0" y="202"/>
                  </a:cubicBezTo>
                  <a:cubicBezTo>
                    <a:pt x="0" y="882"/>
                    <a:pt x="0" y="882"/>
                    <a:pt x="0" y="882"/>
                  </a:cubicBezTo>
                  <a:cubicBezTo>
                    <a:pt x="0" y="994"/>
                    <a:pt x="90" y="1084"/>
                    <a:pt x="202" y="1084"/>
                  </a:cubicBezTo>
                  <a:cubicBezTo>
                    <a:pt x="946" y="1084"/>
                    <a:pt x="946" y="1084"/>
                    <a:pt x="946" y="1084"/>
                  </a:cubicBezTo>
                  <a:cubicBezTo>
                    <a:pt x="1057" y="1084"/>
                    <a:pt x="1147" y="994"/>
                    <a:pt x="1147" y="8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9"/>
            <p:cNvSpPr/>
            <p:nvPr/>
          </p:nvSpPr>
          <p:spPr>
            <a:xfrm>
              <a:off x="4317" y="1930"/>
              <a:ext cx="30" cy="31"/>
            </a:xfrm>
            <a:custGeom>
              <a:avLst/>
              <a:gdLst/>
              <a:ahLst/>
              <a:cxnLst/>
              <a:rect l="l" t="t" r="r" b="b"/>
              <a:pathLst>
                <a:path w="406" h="425" extrusionOk="0">
                  <a:moveTo>
                    <a:pt x="0" y="212"/>
                  </a:moveTo>
                  <a:cubicBezTo>
                    <a:pt x="0" y="163"/>
                    <a:pt x="19" y="113"/>
                    <a:pt x="57" y="76"/>
                  </a:cubicBezTo>
                  <a:cubicBezTo>
                    <a:pt x="132" y="0"/>
                    <a:pt x="255" y="0"/>
                    <a:pt x="331" y="76"/>
                  </a:cubicBezTo>
                  <a:cubicBezTo>
                    <a:pt x="406" y="151"/>
                    <a:pt x="406" y="274"/>
                    <a:pt x="331" y="349"/>
                  </a:cubicBezTo>
                  <a:cubicBezTo>
                    <a:pt x="331" y="349"/>
                    <a:pt x="331" y="349"/>
                    <a:pt x="331" y="349"/>
                  </a:cubicBezTo>
                  <a:cubicBezTo>
                    <a:pt x="255" y="425"/>
                    <a:pt x="132" y="425"/>
                    <a:pt x="57" y="349"/>
                  </a:cubicBezTo>
                  <a:cubicBezTo>
                    <a:pt x="19" y="311"/>
                    <a:pt x="0" y="262"/>
                    <a:pt x="0" y="212"/>
                  </a:cubicBezTo>
                  <a:close/>
                  <a:moveTo>
                    <a:pt x="336" y="212"/>
                  </a:moveTo>
                  <a:cubicBezTo>
                    <a:pt x="336" y="176"/>
                    <a:pt x="322" y="140"/>
                    <a:pt x="294" y="112"/>
                  </a:cubicBezTo>
                  <a:cubicBezTo>
                    <a:pt x="239" y="57"/>
                    <a:pt x="149" y="57"/>
                    <a:pt x="94" y="112"/>
                  </a:cubicBezTo>
                  <a:cubicBezTo>
                    <a:pt x="38" y="167"/>
                    <a:pt x="38" y="257"/>
                    <a:pt x="94" y="313"/>
                  </a:cubicBezTo>
                  <a:cubicBezTo>
                    <a:pt x="149" y="368"/>
                    <a:pt x="239" y="368"/>
                    <a:pt x="294" y="313"/>
                  </a:cubicBezTo>
                  <a:cubicBezTo>
                    <a:pt x="322" y="285"/>
                    <a:pt x="336" y="249"/>
                    <a:pt x="336" y="21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4311" y="1952"/>
              <a:ext cx="14" cy="14"/>
            </a:xfrm>
            <a:custGeom>
              <a:avLst/>
              <a:gdLst/>
              <a:ahLst/>
              <a:cxnLst/>
              <a:rect l="l" t="t" r="r" b="b"/>
              <a:pathLst>
                <a:path w="190" h="192" extrusionOk="0">
                  <a:moveTo>
                    <a:pt x="0" y="164"/>
                  </a:moveTo>
                  <a:cubicBezTo>
                    <a:pt x="0" y="157"/>
                    <a:pt x="3" y="151"/>
                    <a:pt x="8" y="145"/>
                  </a:cubicBezTo>
                  <a:cubicBezTo>
                    <a:pt x="143" y="10"/>
                    <a:pt x="143" y="10"/>
                    <a:pt x="143" y="10"/>
                  </a:cubicBezTo>
                  <a:cubicBezTo>
                    <a:pt x="153" y="0"/>
                    <a:pt x="169" y="0"/>
                    <a:pt x="179" y="10"/>
                  </a:cubicBezTo>
                  <a:cubicBezTo>
                    <a:pt x="190" y="20"/>
                    <a:pt x="190" y="37"/>
                    <a:pt x="179" y="47"/>
                  </a:cubicBezTo>
                  <a:cubicBezTo>
                    <a:pt x="44" y="182"/>
                    <a:pt x="44" y="182"/>
                    <a:pt x="44" y="182"/>
                  </a:cubicBezTo>
                  <a:cubicBezTo>
                    <a:pt x="34" y="192"/>
                    <a:pt x="18" y="192"/>
                    <a:pt x="8" y="182"/>
                  </a:cubicBezTo>
                  <a:cubicBezTo>
                    <a:pt x="3" y="177"/>
                    <a:pt x="0" y="170"/>
                    <a:pt x="0" y="16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4134" y="1908"/>
              <a:ext cx="86" cy="81"/>
            </a:xfrm>
            <a:custGeom>
              <a:avLst/>
              <a:gdLst/>
              <a:ahLst/>
              <a:cxnLst/>
              <a:rect l="l" t="t" r="r" b="b"/>
              <a:pathLst>
                <a:path w="1147" h="1084" extrusionOk="0">
                  <a:moveTo>
                    <a:pt x="1147" y="882"/>
                  </a:moveTo>
                  <a:cubicBezTo>
                    <a:pt x="1147" y="202"/>
                    <a:pt x="1147" y="202"/>
                    <a:pt x="1147" y="202"/>
                  </a:cubicBezTo>
                  <a:cubicBezTo>
                    <a:pt x="1147" y="91"/>
                    <a:pt x="1057" y="0"/>
                    <a:pt x="945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90" y="0"/>
                    <a:pt x="0" y="91"/>
                    <a:pt x="0" y="202"/>
                  </a:cubicBezTo>
                  <a:cubicBezTo>
                    <a:pt x="0" y="882"/>
                    <a:pt x="0" y="882"/>
                    <a:pt x="0" y="882"/>
                  </a:cubicBezTo>
                  <a:cubicBezTo>
                    <a:pt x="0" y="994"/>
                    <a:pt x="90" y="1084"/>
                    <a:pt x="201" y="1084"/>
                  </a:cubicBezTo>
                  <a:cubicBezTo>
                    <a:pt x="945" y="1084"/>
                    <a:pt x="945" y="1084"/>
                    <a:pt x="945" y="1084"/>
                  </a:cubicBezTo>
                  <a:cubicBezTo>
                    <a:pt x="1057" y="1084"/>
                    <a:pt x="1147" y="994"/>
                    <a:pt x="1147" y="8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9"/>
            <p:cNvSpPr/>
            <p:nvPr/>
          </p:nvSpPr>
          <p:spPr>
            <a:xfrm>
              <a:off x="4157" y="1933"/>
              <a:ext cx="40" cy="31"/>
            </a:xfrm>
            <a:custGeom>
              <a:avLst/>
              <a:gdLst/>
              <a:ahLst/>
              <a:cxnLst/>
              <a:rect l="l" t="t" r="r" b="b"/>
              <a:pathLst>
                <a:path w="527" h="421" extrusionOk="0">
                  <a:moveTo>
                    <a:pt x="481" y="46"/>
                  </a:moveTo>
                  <a:cubicBezTo>
                    <a:pt x="435" y="0"/>
                    <a:pt x="360" y="0"/>
                    <a:pt x="314" y="46"/>
                  </a:cubicBezTo>
                  <a:cubicBezTo>
                    <a:pt x="263" y="96"/>
                    <a:pt x="263" y="96"/>
                    <a:pt x="263" y="9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167" y="0"/>
                    <a:pt x="92" y="0"/>
                    <a:pt x="46" y="46"/>
                  </a:cubicBezTo>
                  <a:cubicBezTo>
                    <a:pt x="0" y="92"/>
                    <a:pt x="0" y="166"/>
                    <a:pt x="46" y="213"/>
                  </a:cubicBezTo>
                  <a:cubicBezTo>
                    <a:pt x="169" y="336"/>
                    <a:pt x="169" y="336"/>
                    <a:pt x="169" y="336"/>
                  </a:cubicBezTo>
                  <a:cubicBezTo>
                    <a:pt x="172" y="340"/>
                    <a:pt x="263" y="421"/>
                    <a:pt x="263" y="421"/>
                  </a:cubicBezTo>
                  <a:cubicBezTo>
                    <a:pt x="263" y="421"/>
                    <a:pt x="354" y="340"/>
                    <a:pt x="357" y="336"/>
                  </a:cubicBezTo>
                  <a:cubicBezTo>
                    <a:pt x="481" y="213"/>
                    <a:pt x="481" y="213"/>
                    <a:pt x="481" y="213"/>
                  </a:cubicBezTo>
                  <a:cubicBezTo>
                    <a:pt x="527" y="166"/>
                    <a:pt x="527" y="92"/>
                    <a:pt x="481" y="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"/>
          <p:cNvSpPr>
            <a:spLocks noGrp="1"/>
          </p:cNvSpPr>
          <p:nvPr>
            <p:ph type="pic" idx="2"/>
          </p:nvPr>
        </p:nvSpPr>
        <p:spPr>
          <a:xfrm>
            <a:off x="-19600" y="-19600"/>
            <a:ext cx="9163500" cy="5163000"/>
          </a:xfrm>
          <a:prstGeom prst="rect">
            <a:avLst/>
          </a:prstGeom>
          <a:noFill/>
          <a:ln>
            <a:noFill/>
          </a:ln>
        </p:spPr>
      </p:sp>
      <p:sp>
        <p:nvSpPr>
          <p:cNvPr id="165" name="Google Shape;165;p10"/>
          <p:cNvSpPr txBox="1">
            <a:spLocks noGrp="1"/>
          </p:cNvSpPr>
          <p:nvPr>
            <p:ph type="title"/>
          </p:nvPr>
        </p:nvSpPr>
        <p:spPr>
          <a:xfrm>
            <a:off x="720000" y="4014450"/>
            <a:ext cx="7704000" cy="5727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13"/>
          <p:cNvSpPr txBox="1">
            <a:spLocks noGrp="1"/>
          </p:cNvSpPr>
          <p:nvPr>
            <p:ph type="title" idx="2" hasCustomPrompt="1"/>
          </p:nvPr>
        </p:nvSpPr>
        <p:spPr>
          <a:xfrm>
            <a:off x="754950" y="1579299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24" name="Google Shape;224;p13"/>
          <p:cNvSpPr txBox="1">
            <a:spLocks noGrp="1"/>
          </p:cNvSpPr>
          <p:nvPr>
            <p:ph type="title" idx="3" hasCustomPrompt="1"/>
          </p:nvPr>
        </p:nvSpPr>
        <p:spPr>
          <a:xfrm>
            <a:off x="754950" y="3779613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25" name="Google Shape;225;p13"/>
          <p:cNvSpPr txBox="1">
            <a:spLocks noGrp="1"/>
          </p:cNvSpPr>
          <p:nvPr>
            <p:ph type="title" idx="4" hasCustomPrompt="1"/>
          </p:nvPr>
        </p:nvSpPr>
        <p:spPr>
          <a:xfrm>
            <a:off x="754950" y="2679456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26" name="Google Shape;226;p13"/>
          <p:cNvSpPr txBox="1">
            <a:spLocks noGrp="1"/>
          </p:cNvSpPr>
          <p:nvPr>
            <p:ph type="title" idx="5" hasCustomPrompt="1"/>
          </p:nvPr>
        </p:nvSpPr>
        <p:spPr>
          <a:xfrm>
            <a:off x="4677327" y="3779613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27" name="Google Shape;227;p13"/>
          <p:cNvSpPr txBox="1">
            <a:spLocks noGrp="1"/>
          </p:cNvSpPr>
          <p:nvPr>
            <p:ph type="title" idx="6" hasCustomPrompt="1"/>
          </p:nvPr>
        </p:nvSpPr>
        <p:spPr>
          <a:xfrm>
            <a:off x="4677327" y="1579299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28" name="Google Shape;228;p13"/>
          <p:cNvSpPr txBox="1">
            <a:spLocks noGrp="1"/>
          </p:cNvSpPr>
          <p:nvPr>
            <p:ph type="title" idx="7" hasCustomPrompt="1"/>
          </p:nvPr>
        </p:nvSpPr>
        <p:spPr>
          <a:xfrm>
            <a:off x="4677327" y="2679456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29" name="Google Shape;229;p13"/>
          <p:cNvSpPr txBox="1">
            <a:spLocks noGrp="1"/>
          </p:cNvSpPr>
          <p:nvPr>
            <p:ph type="subTitle" idx="1"/>
          </p:nvPr>
        </p:nvSpPr>
        <p:spPr>
          <a:xfrm>
            <a:off x="1677000" y="1579299"/>
            <a:ext cx="23055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chemeClr val="dk1"/>
                </a:solidFill>
                <a:latin typeface="Alexandria ExtraBold"/>
                <a:ea typeface="Alexandria ExtraBold"/>
                <a:cs typeface="Alexandria ExtraBold"/>
                <a:sym typeface="Alexandria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30" name="Google Shape;230;p13"/>
          <p:cNvSpPr txBox="1">
            <a:spLocks noGrp="1"/>
          </p:cNvSpPr>
          <p:nvPr>
            <p:ph type="subTitle" idx="8"/>
          </p:nvPr>
        </p:nvSpPr>
        <p:spPr>
          <a:xfrm>
            <a:off x="1677000" y="3779613"/>
            <a:ext cx="23055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chemeClr val="dk1"/>
                </a:solidFill>
                <a:latin typeface="Alexandria ExtraBold"/>
                <a:ea typeface="Alexandria ExtraBold"/>
                <a:cs typeface="Alexandria ExtraBold"/>
                <a:sym typeface="Alexandria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31" name="Google Shape;231;p13"/>
          <p:cNvSpPr txBox="1">
            <a:spLocks noGrp="1"/>
          </p:cNvSpPr>
          <p:nvPr>
            <p:ph type="subTitle" idx="9"/>
          </p:nvPr>
        </p:nvSpPr>
        <p:spPr>
          <a:xfrm>
            <a:off x="5599375" y="1579299"/>
            <a:ext cx="23055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chemeClr val="dk1"/>
                </a:solidFill>
                <a:latin typeface="Alexandria ExtraBold"/>
                <a:ea typeface="Alexandria ExtraBold"/>
                <a:cs typeface="Alexandria ExtraBold"/>
                <a:sym typeface="Alexandria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32" name="Google Shape;232;p13"/>
          <p:cNvSpPr txBox="1">
            <a:spLocks noGrp="1"/>
          </p:cNvSpPr>
          <p:nvPr>
            <p:ph type="subTitle" idx="13"/>
          </p:nvPr>
        </p:nvSpPr>
        <p:spPr>
          <a:xfrm>
            <a:off x="1677000" y="2679456"/>
            <a:ext cx="23055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chemeClr val="dk1"/>
                </a:solidFill>
                <a:latin typeface="Alexandria ExtraBold"/>
                <a:ea typeface="Alexandria ExtraBold"/>
                <a:cs typeface="Alexandria ExtraBold"/>
                <a:sym typeface="Alexandria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33" name="Google Shape;233;p13"/>
          <p:cNvSpPr txBox="1">
            <a:spLocks noGrp="1"/>
          </p:cNvSpPr>
          <p:nvPr>
            <p:ph type="subTitle" idx="14"/>
          </p:nvPr>
        </p:nvSpPr>
        <p:spPr>
          <a:xfrm>
            <a:off x="5599375" y="3779613"/>
            <a:ext cx="23055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chemeClr val="dk1"/>
                </a:solidFill>
                <a:latin typeface="Alexandria ExtraBold"/>
                <a:ea typeface="Alexandria ExtraBold"/>
                <a:cs typeface="Alexandria ExtraBold"/>
                <a:sym typeface="Alexandria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34" name="Google Shape;234;p13"/>
          <p:cNvSpPr txBox="1">
            <a:spLocks noGrp="1"/>
          </p:cNvSpPr>
          <p:nvPr>
            <p:ph type="subTitle" idx="15"/>
          </p:nvPr>
        </p:nvSpPr>
        <p:spPr>
          <a:xfrm>
            <a:off x="5599375" y="2679456"/>
            <a:ext cx="23055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chemeClr val="dk1"/>
                </a:solidFill>
                <a:latin typeface="Alexandria ExtraBold"/>
                <a:ea typeface="Alexandria ExtraBold"/>
                <a:cs typeface="Alexandria ExtraBold"/>
                <a:sym typeface="Alexandria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235" name="Google Shape;235;p13"/>
          <p:cNvGrpSpPr/>
          <p:nvPr/>
        </p:nvGrpSpPr>
        <p:grpSpPr>
          <a:xfrm>
            <a:off x="-986525" y="-124976"/>
            <a:ext cx="10813200" cy="5835601"/>
            <a:chOff x="-986525" y="-124976"/>
            <a:chExt cx="10813200" cy="5835601"/>
          </a:xfrm>
        </p:grpSpPr>
        <p:sp>
          <p:nvSpPr>
            <p:cNvPr id="236" name="Google Shape;236;p13"/>
            <p:cNvSpPr/>
            <p:nvPr/>
          </p:nvSpPr>
          <p:spPr>
            <a:xfrm>
              <a:off x="8430775" y="1740125"/>
              <a:ext cx="1395900" cy="3970500"/>
            </a:xfrm>
            <a:prstGeom prst="roundRect">
              <a:avLst>
                <a:gd name="adj" fmla="val 13965"/>
              </a:avLst>
            </a:prstGeom>
            <a:noFill/>
            <a:ln w="9525" cap="flat" cmpd="sng">
              <a:solidFill>
                <a:schemeClr val="lt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3"/>
            <p:cNvSpPr/>
            <p:nvPr/>
          </p:nvSpPr>
          <p:spPr>
            <a:xfrm>
              <a:off x="-986525" y="-124976"/>
              <a:ext cx="1395900" cy="2230500"/>
            </a:xfrm>
            <a:prstGeom prst="roundRect">
              <a:avLst>
                <a:gd name="adj" fmla="val 13965"/>
              </a:avLst>
            </a:prstGeom>
            <a:noFill/>
            <a:ln w="9525" cap="flat" cmpd="sng">
              <a:solidFill>
                <a:schemeClr val="lt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8" name="Google Shape;238;p13"/>
          <p:cNvGrpSpPr/>
          <p:nvPr/>
        </p:nvGrpSpPr>
        <p:grpSpPr>
          <a:xfrm>
            <a:off x="276673" y="279386"/>
            <a:ext cx="8409392" cy="4280839"/>
            <a:chOff x="276673" y="279386"/>
            <a:chExt cx="8409392" cy="4280839"/>
          </a:xfrm>
        </p:grpSpPr>
        <p:grpSp>
          <p:nvGrpSpPr>
            <p:cNvPr id="239" name="Google Shape;239;p13"/>
            <p:cNvGrpSpPr/>
            <p:nvPr/>
          </p:nvGrpSpPr>
          <p:grpSpPr>
            <a:xfrm>
              <a:off x="8175465" y="4073375"/>
              <a:ext cx="510600" cy="486850"/>
              <a:chOff x="7894190" y="924075"/>
              <a:chExt cx="510600" cy="486850"/>
            </a:xfrm>
          </p:grpSpPr>
          <p:sp>
            <p:nvSpPr>
              <p:cNvPr id="240" name="Google Shape;240;p13"/>
              <p:cNvSpPr/>
              <p:nvPr/>
            </p:nvSpPr>
            <p:spPr>
              <a:xfrm>
                <a:off x="7894190" y="924075"/>
                <a:ext cx="510600" cy="486850"/>
              </a:xfrm>
              <a:custGeom>
                <a:avLst/>
                <a:gdLst/>
                <a:ahLst/>
                <a:cxnLst/>
                <a:rect l="l" t="t" r="r" b="b"/>
                <a:pathLst>
                  <a:path w="944" h="931" extrusionOk="0">
                    <a:moveTo>
                      <a:pt x="912" y="414"/>
                    </a:moveTo>
                    <a:cubicBezTo>
                      <a:pt x="944" y="694"/>
                      <a:pt x="714" y="931"/>
                      <a:pt x="433" y="907"/>
                    </a:cubicBezTo>
                    <a:cubicBezTo>
                      <a:pt x="225" y="889"/>
                      <a:pt x="55" y="724"/>
                      <a:pt x="31" y="517"/>
                    </a:cubicBezTo>
                    <a:cubicBezTo>
                      <a:pt x="0" y="237"/>
                      <a:pt x="230" y="0"/>
                      <a:pt x="510" y="24"/>
                    </a:cubicBezTo>
                    <a:cubicBezTo>
                      <a:pt x="718" y="41"/>
                      <a:pt x="888" y="207"/>
                      <a:pt x="912" y="41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1" name="Google Shape;241;p13"/>
              <p:cNvSpPr/>
              <p:nvPr/>
            </p:nvSpPr>
            <p:spPr>
              <a:xfrm>
                <a:off x="7986973" y="1181891"/>
                <a:ext cx="62907" cy="115330"/>
              </a:xfrm>
              <a:custGeom>
                <a:avLst/>
                <a:gdLst/>
                <a:ahLst/>
                <a:cxnLst/>
                <a:rect l="l" t="t" r="r" b="b"/>
                <a:pathLst>
                  <a:path w="163" h="296" extrusionOk="0">
                    <a:moveTo>
                      <a:pt x="163" y="291"/>
                    </a:moveTo>
                    <a:cubicBezTo>
                      <a:pt x="124" y="296"/>
                      <a:pt x="65" y="287"/>
                      <a:pt x="40" y="233"/>
                    </a:cubicBezTo>
                    <a:cubicBezTo>
                      <a:pt x="0" y="144"/>
                      <a:pt x="5" y="34"/>
                      <a:pt x="68" y="13"/>
                    </a:cubicBezTo>
                    <a:cubicBezTo>
                      <a:pt x="87" y="7"/>
                      <a:pt x="103" y="2"/>
                      <a:pt x="115" y="0"/>
                    </a:cubicBezTo>
                    <a:cubicBezTo>
                      <a:pt x="123" y="22"/>
                      <a:pt x="162" y="150"/>
                      <a:pt x="163" y="29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2" name="Google Shape;242;p13"/>
              <p:cNvSpPr/>
              <p:nvPr/>
            </p:nvSpPr>
            <p:spPr>
              <a:xfrm>
                <a:off x="8249088" y="1181891"/>
                <a:ext cx="62907" cy="115330"/>
              </a:xfrm>
              <a:custGeom>
                <a:avLst/>
                <a:gdLst/>
                <a:ahLst/>
                <a:cxnLst/>
                <a:rect l="l" t="t" r="r" b="b"/>
                <a:pathLst>
                  <a:path w="163" h="296" extrusionOk="0">
                    <a:moveTo>
                      <a:pt x="0" y="291"/>
                    </a:moveTo>
                    <a:cubicBezTo>
                      <a:pt x="39" y="296"/>
                      <a:pt x="99" y="287"/>
                      <a:pt x="123" y="233"/>
                    </a:cubicBezTo>
                    <a:cubicBezTo>
                      <a:pt x="163" y="144"/>
                      <a:pt x="158" y="34"/>
                      <a:pt x="95" y="13"/>
                    </a:cubicBezTo>
                    <a:cubicBezTo>
                      <a:pt x="76" y="7"/>
                      <a:pt x="61" y="2"/>
                      <a:pt x="48" y="0"/>
                    </a:cubicBezTo>
                    <a:cubicBezTo>
                      <a:pt x="41" y="22"/>
                      <a:pt x="1" y="150"/>
                      <a:pt x="0" y="29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3" name="Google Shape;243;p13"/>
              <p:cNvSpPr/>
              <p:nvPr/>
            </p:nvSpPr>
            <p:spPr>
              <a:xfrm>
                <a:off x="8034154" y="1024622"/>
                <a:ext cx="230663" cy="157269"/>
              </a:xfrm>
              <a:custGeom>
                <a:avLst/>
                <a:gdLst/>
                <a:ahLst/>
                <a:cxnLst/>
                <a:rect l="l" t="t" r="r" b="b"/>
                <a:pathLst>
                  <a:path w="600" h="408" extrusionOk="0">
                    <a:moveTo>
                      <a:pt x="299" y="4"/>
                    </a:moveTo>
                    <a:cubicBezTo>
                      <a:pt x="265" y="0"/>
                      <a:pt x="16" y="3"/>
                      <a:pt x="0" y="408"/>
                    </a:cubicBezTo>
                    <a:cubicBezTo>
                      <a:pt x="28" y="402"/>
                      <a:pt x="28" y="402"/>
                      <a:pt x="28" y="402"/>
                    </a:cubicBezTo>
                    <a:cubicBezTo>
                      <a:pt x="28" y="402"/>
                      <a:pt x="51" y="69"/>
                      <a:pt x="304" y="67"/>
                    </a:cubicBezTo>
                    <a:cubicBezTo>
                      <a:pt x="556" y="69"/>
                      <a:pt x="571" y="402"/>
                      <a:pt x="571" y="402"/>
                    </a:cubicBezTo>
                    <a:cubicBezTo>
                      <a:pt x="600" y="408"/>
                      <a:pt x="600" y="408"/>
                      <a:pt x="600" y="408"/>
                    </a:cubicBezTo>
                    <a:cubicBezTo>
                      <a:pt x="583" y="3"/>
                      <a:pt x="332" y="0"/>
                      <a:pt x="299" y="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4" name="Google Shape;244;p13"/>
            <p:cNvGrpSpPr/>
            <p:nvPr/>
          </p:nvGrpSpPr>
          <p:grpSpPr>
            <a:xfrm>
              <a:off x="276673" y="279386"/>
              <a:ext cx="250926" cy="250500"/>
              <a:chOff x="8631948" y="289000"/>
              <a:chExt cx="250926" cy="250500"/>
            </a:xfrm>
          </p:grpSpPr>
          <p:sp>
            <p:nvSpPr>
              <p:cNvPr id="245" name="Google Shape;245;p13"/>
              <p:cNvSpPr/>
              <p:nvPr/>
            </p:nvSpPr>
            <p:spPr>
              <a:xfrm>
                <a:off x="8631948" y="289000"/>
                <a:ext cx="250926" cy="250500"/>
              </a:xfrm>
              <a:custGeom>
                <a:avLst/>
                <a:gdLst/>
                <a:ahLst/>
                <a:cxnLst/>
                <a:rect l="l" t="t" r="r" b="b"/>
                <a:pathLst>
                  <a:path w="606" h="605" extrusionOk="0">
                    <a:moveTo>
                      <a:pt x="603" y="298"/>
                    </a:moveTo>
                    <a:cubicBezTo>
                      <a:pt x="606" y="464"/>
                      <a:pt x="473" y="600"/>
                      <a:pt x="307" y="603"/>
                    </a:cubicBezTo>
                    <a:cubicBezTo>
                      <a:pt x="142" y="605"/>
                      <a:pt x="5" y="473"/>
                      <a:pt x="3" y="307"/>
                    </a:cubicBezTo>
                    <a:cubicBezTo>
                      <a:pt x="0" y="141"/>
                      <a:pt x="133" y="5"/>
                      <a:pt x="299" y="2"/>
                    </a:cubicBezTo>
                    <a:cubicBezTo>
                      <a:pt x="465" y="0"/>
                      <a:pt x="601" y="132"/>
                      <a:pt x="603" y="29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6" name="Google Shape;246;p13"/>
              <p:cNvSpPr/>
              <p:nvPr/>
            </p:nvSpPr>
            <p:spPr>
              <a:xfrm>
                <a:off x="8678765" y="335613"/>
                <a:ext cx="157293" cy="157276"/>
              </a:xfrm>
              <a:custGeom>
                <a:avLst/>
                <a:gdLst/>
                <a:ahLst/>
                <a:cxnLst/>
                <a:rect l="l" t="t" r="r" b="b"/>
                <a:pathLst>
                  <a:path w="573" h="573" extrusionOk="0">
                    <a:moveTo>
                      <a:pt x="329" y="36"/>
                    </a:moveTo>
                    <a:cubicBezTo>
                      <a:pt x="227" y="71"/>
                      <a:pt x="154" y="155"/>
                      <a:pt x="154" y="155"/>
                    </a:cubicBezTo>
                    <a:cubicBezTo>
                      <a:pt x="154" y="155"/>
                      <a:pt x="70" y="227"/>
                      <a:pt x="35" y="330"/>
                    </a:cubicBezTo>
                    <a:cubicBezTo>
                      <a:pt x="0" y="433"/>
                      <a:pt x="37" y="527"/>
                      <a:pt x="122" y="573"/>
                    </a:cubicBezTo>
                    <a:cubicBezTo>
                      <a:pt x="122" y="573"/>
                      <a:pt x="222" y="531"/>
                      <a:pt x="211" y="421"/>
                    </a:cubicBezTo>
                    <a:cubicBezTo>
                      <a:pt x="211" y="421"/>
                      <a:pt x="101" y="339"/>
                      <a:pt x="219" y="220"/>
                    </a:cubicBezTo>
                    <a:cubicBezTo>
                      <a:pt x="338" y="101"/>
                      <a:pt x="420" y="211"/>
                      <a:pt x="420" y="211"/>
                    </a:cubicBezTo>
                    <a:cubicBezTo>
                      <a:pt x="420" y="211"/>
                      <a:pt x="506" y="231"/>
                      <a:pt x="573" y="123"/>
                    </a:cubicBezTo>
                    <a:cubicBezTo>
                      <a:pt x="526" y="38"/>
                      <a:pt x="432" y="0"/>
                      <a:pt x="329" y="36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47" name="Google Shape;247;p13"/>
          <p:cNvGrpSpPr/>
          <p:nvPr/>
        </p:nvGrpSpPr>
        <p:grpSpPr>
          <a:xfrm>
            <a:off x="342067" y="1428699"/>
            <a:ext cx="8157771" cy="2219896"/>
            <a:chOff x="342067" y="1428699"/>
            <a:chExt cx="8157771" cy="2219896"/>
          </a:xfrm>
        </p:grpSpPr>
        <p:grpSp>
          <p:nvGrpSpPr>
            <p:cNvPr id="248" name="Google Shape;248;p13"/>
            <p:cNvGrpSpPr/>
            <p:nvPr/>
          </p:nvGrpSpPr>
          <p:grpSpPr>
            <a:xfrm>
              <a:off x="342067" y="1428699"/>
              <a:ext cx="138146" cy="138146"/>
              <a:chOff x="4315031" y="1267400"/>
              <a:chExt cx="298500" cy="298500"/>
            </a:xfrm>
          </p:grpSpPr>
          <p:sp>
            <p:nvSpPr>
              <p:cNvPr id="249" name="Google Shape;249;p13"/>
              <p:cNvSpPr/>
              <p:nvPr/>
            </p:nvSpPr>
            <p:spPr>
              <a:xfrm>
                <a:off x="4315031" y="1267400"/>
                <a:ext cx="298500" cy="298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0" name="Google Shape;250;p13"/>
              <p:cNvSpPr/>
              <p:nvPr/>
            </p:nvSpPr>
            <p:spPr>
              <a:xfrm>
                <a:off x="4395164" y="1336085"/>
                <a:ext cx="149400" cy="160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1" name="Google Shape;251;p13"/>
            <p:cNvGrpSpPr/>
            <p:nvPr/>
          </p:nvGrpSpPr>
          <p:grpSpPr>
            <a:xfrm>
              <a:off x="8361692" y="3510449"/>
              <a:ext cx="138146" cy="138146"/>
              <a:chOff x="4315031" y="1267400"/>
              <a:chExt cx="298500" cy="298500"/>
            </a:xfrm>
          </p:grpSpPr>
          <p:sp>
            <p:nvSpPr>
              <p:cNvPr id="252" name="Google Shape;252;p13"/>
              <p:cNvSpPr/>
              <p:nvPr/>
            </p:nvSpPr>
            <p:spPr>
              <a:xfrm>
                <a:off x="4315031" y="1267400"/>
                <a:ext cx="298500" cy="298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253;p13"/>
              <p:cNvSpPr/>
              <p:nvPr/>
            </p:nvSpPr>
            <p:spPr>
              <a:xfrm>
                <a:off x="4395164" y="1336085"/>
                <a:ext cx="149400" cy="160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25"/>
          <p:cNvSpPr/>
          <p:nvPr/>
        </p:nvSpPr>
        <p:spPr>
          <a:xfrm>
            <a:off x="494226" y="720013"/>
            <a:ext cx="8155500" cy="3706500"/>
          </a:xfrm>
          <a:prstGeom prst="roundRect">
            <a:avLst>
              <a:gd name="adj" fmla="val 6093"/>
            </a:avLst>
          </a:prstGeom>
          <a:noFill/>
          <a:ln w="9525" cap="flat" cmpd="sng">
            <a:solidFill>
              <a:schemeClr val="l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2" name="Google Shape;492;p25"/>
          <p:cNvGrpSpPr/>
          <p:nvPr/>
        </p:nvGrpSpPr>
        <p:grpSpPr>
          <a:xfrm>
            <a:off x="644142" y="649407"/>
            <a:ext cx="1418871" cy="3835846"/>
            <a:chOff x="644142" y="649407"/>
            <a:chExt cx="1418871" cy="3835846"/>
          </a:xfrm>
        </p:grpSpPr>
        <p:grpSp>
          <p:nvGrpSpPr>
            <p:cNvPr id="493" name="Google Shape;493;p25"/>
            <p:cNvGrpSpPr/>
            <p:nvPr/>
          </p:nvGrpSpPr>
          <p:grpSpPr>
            <a:xfrm>
              <a:off x="1924867" y="649407"/>
              <a:ext cx="138146" cy="138146"/>
              <a:chOff x="4315031" y="1267400"/>
              <a:chExt cx="298500" cy="298500"/>
            </a:xfrm>
          </p:grpSpPr>
          <p:sp>
            <p:nvSpPr>
              <p:cNvPr id="494" name="Google Shape;494;p25"/>
              <p:cNvSpPr/>
              <p:nvPr/>
            </p:nvSpPr>
            <p:spPr>
              <a:xfrm>
                <a:off x="4315031" y="1267400"/>
                <a:ext cx="298500" cy="298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5"/>
              <p:cNvSpPr/>
              <p:nvPr/>
            </p:nvSpPr>
            <p:spPr>
              <a:xfrm>
                <a:off x="4395164" y="1336085"/>
                <a:ext cx="149400" cy="160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6" name="Google Shape;496;p25"/>
            <p:cNvGrpSpPr/>
            <p:nvPr/>
          </p:nvGrpSpPr>
          <p:grpSpPr>
            <a:xfrm>
              <a:off x="644142" y="4347107"/>
              <a:ext cx="138146" cy="138146"/>
              <a:chOff x="4315031" y="1267400"/>
              <a:chExt cx="298500" cy="298500"/>
            </a:xfrm>
          </p:grpSpPr>
          <p:sp>
            <p:nvSpPr>
              <p:cNvPr id="497" name="Google Shape;497;p25"/>
              <p:cNvSpPr/>
              <p:nvPr/>
            </p:nvSpPr>
            <p:spPr>
              <a:xfrm>
                <a:off x="4315031" y="1267400"/>
                <a:ext cx="298500" cy="298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5"/>
              <p:cNvSpPr/>
              <p:nvPr/>
            </p:nvSpPr>
            <p:spPr>
              <a:xfrm>
                <a:off x="4395164" y="1336085"/>
                <a:ext cx="149400" cy="160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499" name="Google Shape;499;p25"/>
          <p:cNvGrpSpPr/>
          <p:nvPr/>
        </p:nvGrpSpPr>
        <p:grpSpPr>
          <a:xfrm>
            <a:off x="494222" y="401350"/>
            <a:ext cx="660992" cy="138150"/>
            <a:chOff x="3983" y="1908"/>
            <a:chExt cx="389" cy="81"/>
          </a:xfrm>
        </p:grpSpPr>
        <p:sp>
          <p:nvSpPr>
            <p:cNvPr id="500" name="Google Shape;500;p25"/>
            <p:cNvSpPr/>
            <p:nvPr/>
          </p:nvSpPr>
          <p:spPr>
            <a:xfrm>
              <a:off x="3983" y="1908"/>
              <a:ext cx="86" cy="81"/>
            </a:xfrm>
            <a:custGeom>
              <a:avLst/>
              <a:gdLst/>
              <a:ahLst/>
              <a:cxnLst/>
              <a:rect l="l" t="t" r="r" b="b"/>
              <a:pathLst>
                <a:path w="1148" h="1084" extrusionOk="0">
                  <a:moveTo>
                    <a:pt x="1148" y="882"/>
                  </a:moveTo>
                  <a:cubicBezTo>
                    <a:pt x="1148" y="202"/>
                    <a:pt x="1148" y="202"/>
                    <a:pt x="1148" y="202"/>
                  </a:cubicBezTo>
                  <a:cubicBezTo>
                    <a:pt x="1148" y="91"/>
                    <a:pt x="1057" y="0"/>
                    <a:pt x="946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91" y="0"/>
                    <a:pt x="0" y="91"/>
                    <a:pt x="0" y="202"/>
                  </a:cubicBezTo>
                  <a:cubicBezTo>
                    <a:pt x="0" y="882"/>
                    <a:pt x="0" y="882"/>
                    <a:pt x="0" y="882"/>
                  </a:cubicBezTo>
                  <a:cubicBezTo>
                    <a:pt x="0" y="994"/>
                    <a:pt x="91" y="1084"/>
                    <a:pt x="202" y="1084"/>
                  </a:cubicBezTo>
                  <a:cubicBezTo>
                    <a:pt x="946" y="1084"/>
                    <a:pt x="946" y="1084"/>
                    <a:pt x="946" y="1084"/>
                  </a:cubicBezTo>
                  <a:cubicBezTo>
                    <a:pt x="1057" y="1084"/>
                    <a:pt x="1148" y="994"/>
                    <a:pt x="1148" y="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1" name="Google Shape;501;p25"/>
            <p:cNvSpPr/>
            <p:nvPr/>
          </p:nvSpPr>
          <p:spPr>
            <a:xfrm>
              <a:off x="4008" y="1932"/>
              <a:ext cx="35" cy="34"/>
            </a:xfrm>
            <a:custGeom>
              <a:avLst/>
              <a:gdLst/>
              <a:ahLst/>
              <a:cxnLst/>
              <a:rect l="l" t="t" r="r" b="b"/>
              <a:pathLst>
                <a:path w="472" h="460" extrusionOk="0">
                  <a:moveTo>
                    <a:pt x="472" y="207"/>
                  </a:moveTo>
                  <a:cubicBezTo>
                    <a:pt x="472" y="401"/>
                    <a:pt x="472" y="401"/>
                    <a:pt x="472" y="401"/>
                  </a:cubicBezTo>
                  <a:cubicBezTo>
                    <a:pt x="472" y="433"/>
                    <a:pt x="445" y="460"/>
                    <a:pt x="413" y="460"/>
                  </a:cubicBezTo>
                  <a:cubicBezTo>
                    <a:pt x="59" y="460"/>
                    <a:pt x="59" y="460"/>
                    <a:pt x="59" y="460"/>
                  </a:cubicBezTo>
                  <a:cubicBezTo>
                    <a:pt x="27" y="460"/>
                    <a:pt x="0" y="433"/>
                    <a:pt x="0" y="401"/>
                  </a:cubicBezTo>
                  <a:cubicBezTo>
                    <a:pt x="0" y="207"/>
                    <a:pt x="0" y="207"/>
                    <a:pt x="0" y="207"/>
                  </a:cubicBezTo>
                  <a:cubicBezTo>
                    <a:pt x="0" y="189"/>
                    <a:pt x="8" y="173"/>
                    <a:pt x="22" y="161"/>
                  </a:cubicBezTo>
                  <a:cubicBezTo>
                    <a:pt x="199" y="17"/>
                    <a:pt x="199" y="17"/>
                    <a:pt x="199" y="17"/>
                  </a:cubicBezTo>
                  <a:cubicBezTo>
                    <a:pt x="221" y="0"/>
                    <a:pt x="252" y="0"/>
                    <a:pt x="274" y="17"/>
                  </a:cubicBezTo>
                  <a:cubicBezTo>
                    <a:pt x="450" y="161"/>
                    <a:pt x="450" y="161"/>
                    <a:pt x="450" y="161"/>
                  </a:cubicBezTo>
                  <a:cubicBezTo>
                    <a:pt x="464" y="173"/>
                    <a:pt x="472" y="189"/>
                    <a:pt x="472" y="2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2" name="Google Shape;502;p25"/>
            <p:cNvSpPr/>
            <p:nvPr/>
          </p:nvSpPr>
          <p:spPr>
            <a:xfrm>
              <a:off x="4286" y="1908"/>
              <a:ext cx="86" cy="81"/>
            </a:xfrm>
            <a:custGeom>
              <a:avLst/>
              <a:gdLst/>
              <a:ahLst/>
              <a:cxnLst/>
              <a:rect l="l" t="t" r="r" b="b"/>
              <a:pathLst>
                <a:path w="1147" h="1084" extrusionOk="0">
                  <a:moveTo>
                    <a:pt x="1147" y="882"/>
                  </a:moveTo>
                  <a:cubicBezTo>
                    <a:pt x="1147" y="202"/>
                    <a:pt x="1147" y="202"/>
                    <a:pt x="1147" y="202"/>
                  </a:cubicBezTo>
                  <a:cubicBezTo>
                    <a:pt x="1147" y="91"/>
                    <a:pt x="1057" y="0"/>
                    <a:pt x="946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90" y="0"/>
                    <a:pt x="0" y="91"/>
                    <a:pt x="0" y="202"/>
                  </a:cubicBezTo>
                  <a:cubicBezTo>
                    <a:pt x="0" y="882"/>
                    <a:pt x="0" y="882"/>
                    <a:pt x="0" y="882"/>
                  </a:cubicBezTo>
                  <a:cubicBezTo>
                    <a:pt x="0" y="994"/>
                    <a:pt x="90" y="1084"/>
                    <a:pt x="202" y="1084"/>
                  </a:cubicBezTo>
                  <a:cubicBezTo>
                    <a:pt x="946" y="1084"/>
                    <a:pt x="946" y="1084"/>
                    <a:pt x="946" y="1084"/>
                  </a:cubicBezTo>
                  <a:cubicBezTo>
                    <a:pt x="1057" y="1084"/>
                    <a:pt x="1147" y="994"/>
                    <a:pt x="1147" y="8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317" y="1930"/>
              <a:ext cx="30" cy="31"/>
            </a:xfrm>
            <a:custGeom>
              <a:avLst/>
              <a:gdLst/>
              <a:ahLst/>
              <a:cxnLst/>
              <a:rect l="l" t="t" r="r" b="b"/>
              <a:pathLst>
                <a:path w="406" h="425" extrusionOk="0">
                  <a:moveTo>
                    <a:pt x="0" y="212"/>
                  </a:moveTo>
                  <a:cubicBezTo>
                    <a:pt x="0" y="163"/>
                    <a:pt x="19" y="113"/>
                    <a:pt x="57" y="76"/>
                  </a:cubicBezTo>
                  <a:cubicBezTo>
                    <a:pt x="132" y="0"/>
                    <a:pt x="255" y="0"/>
                    <a:pt x="331" y="76"/>
                  </a:cubicBezTo>
                  <a:cubicBezTo>
                    <a:pt x="406" y="151"/>
                    <a:pt x="406" y="274"/>
                    <a:pt x="331" y="349"/>
                  </a:cubicBezTo>
                  <a:cubicBezTo>
                    <a:pt x="331" y="349"/>
                    <a:pt x="331" y="349"/>
                    <a:pt x="331" y="349"/>
                  </a:cubicBezTo>
                  <a:cubicBezTo>
                    <a:pt x="255" y="425"/>
                    <a:pt x="132" y="425"/>
                    <a:pt x="57" y="349"/>
                  </a:cubicBezTo>
                  <a:cubicBezTo>
                    <a:pt x="19" y="311"/>
                    <a:pt x="0" y="262"/>
                    <a:pt x="0" y="212"/>
                  </a:cubicBezTo>
                  <a:close/>
                  <a:moveTo>
                    <a:pt x="336" y="212"/>
                  </a:moveTo>
                  <a:cubicBezTo>
                    <a:pt x="336" y="176"/>
                    <a:pt x="322" y="140"/>
                    <a:pt x="294" y="112"/>
                  </a:cubicBezTo>
                  <a:cubicBezTo>
                    <a:pt x="239" y="57"/>
                    <a:pt x="149" y="57"/>
                    <a:pt x="94" y="112"/>
                  </a:cubicBezTo>
                  <a:cubicBezTo>
                    <a:pt x="38" y="167"/>
                    <a:pt x="38" y="257"/>
                    <a:pt x="94" y="313"/>
                  </a:cubicBezTo>
                  <a:cubicBezTo>
                    <a:pt x="149" y="368"/>
                    <a:pt x="239" y="368"/>
                    <a:pt x="294" y="313"/>
                  </a:cubicBezTo>
                  <a:cubicBezTo>
                    <a:pt x="322" y="285"/>
                    <a:pt x="336" y="249"/>
                    <a:pt x="336" y="21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>
              <a:off x="4311" y="1952"/>
              <a:ext cx="14" cy="14"/>
            </a:xfrm>
            <a:custGeom>
              <a:avLst/>
              <a:gdLst/>
              <a:ahLst/>
              <a:cxnLst/>
              <a:rect l="l" t="t" r="r" b="b"/>
              <a:pathLst>
                <a:path w="190" h="192" extrusionOk="0">
                  <a:moveTo>
                    <a:pt x="0" y="164"/>
                  </a:moveTo>
                  <a:cubicBezTo>
                    <a:pt x="0" y="157"/>
                    <a:pt x="3" y="151"/>
                    <a:pt x="8" y="145"/>
                  </a:cubicBezTo>
                  <a:cubicBezTo>
                    <a:pt x="143" y="10"/>
                    <a:pt x="143" y="10"/>
                    <a:pt x="143" y="10"/>
                  </a:cubicBezTo>
                  <a:cubicBezTo>
                    <a:pt x="153" y="0"/>
                    <a:pt x="169" y="0"/>
                    <a:pt x="179" y="10"/>
                  </a:cubicBezTo>
                  <a:cubicBezTo>
                    <a:pt x="190" y="20"/>
                    <a:pt x="190" y="37"/>
                    <a:pt x="179" y="47"/>
                  </a:cubicBezTo>
                  <a:cubicBezTo>
                    <a:pt x="44" y="182"/>
                    <a:pt x="44" y="182"/>
                    <a:pt x="44" y="182"/>
                  </a:cubicBezTo>
                  <a:cubicBezTo>
                    <a:pt x="34" y="192"/>
                    <a:pt x="18" y="192"/>
                    <a:pt x="8" y="182"/>
                  </a:cubicBezTo>
                  <a:cubicBezTo>
                    <a:pt x="3" y="177"/>
                    <a:pt x="0" y="170"/>
                    <a:pt x="0" y="16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4134" y="1908"/>
              <a:ext cx="86" cy="81"/>
            </a:xfrm>
            <a:custGeom>
              <a:avLst/>
              <a:gdLst/>
              <a:ahLst/>
              <a:cxnLst/>
              <a:rect l="l" t="t" r="r" b="b"/>
              <a:pathLst>
                <a:path w="1147" h="1084" extrusionOk="0">
                  <a:moveTo>
                    <a:pt x="1147" y="882"/>
                  </a:moveTo>
                  <a:cubicBezTo>
                    <a:pt x="1147" y="202"/>
                    <a:pt x="1147" y="202"/>
                    <a:pt x="1147" y="202"/>
                  </a:cubicBezTo>
                  <a:cubicBezTo>
                    <a:pt x="1147" y="91"/>
                    <a:pt x="1057" y="0"/>
                    <a:pt x="945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90" y="0"/>
                    <a:pt x="0" y="91"/>
                    <a:pt x="0" y="202"/>
                  </a:cubicBezTo>
                  <a:cubicBezTo>
                    <a:pt x="0" y="882"/>
                    <a:pt x="0" y="882"/>
                    <a:pt x="0" y="882"/>
                  </a:cubicBezTo>
                  <a:cubicBezTo>
                    <a:pt x="0" y="994"/>
                    <a:pt x="90" y="1084"/>
                    <a:pt x="201" y="1084"/>
                  </a:cubicBezTo>
                  <a:cubicBezTo>
                    <a:pt x="945" y="1084"/>
                    <a:pt x="945" y="1084"/>
                    <a:pt x="945" y="1084"/>
                  </a:cubicBezTo>
                  <a:cubicBezTo>
                    <a:pt x="1057" y="1084"/>
                    <a:pt x="1147" y="994"/>
                    <a:pt x="1147" y="8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6" name="Google Shape;506;p25"/>
            <p:cNvSpPr/>
            <p:nvPr/>
          </p:nvSpPr>
          <p:spPr>
            <a:xfrm>
              <a:off x="4157" y="1933"/>
              <a:ext cx="40" cy="31"/>
            </a:xfrm>
            <a:custGeom>
              <a:avLst/>
              <a:gdLst/>
              <a:ahLst/>
              <a:cxnLst/>
              <a:rect l="l" t="t" r="r" b="b"/>
              <a:pathLst>
                <a:path w="527" h="421" extrusionOk="0">
                  <a:moveTo>
                    <a:pt x="481" y="46"/>
                  </a:moveTo>
                  <a:cubicBezTo>
                    <a:pt x="435" y="0"/>
                    <a:pt x="360" y="0"/>
                    <a:pt x="314" y="46"/>
                  </a:cubicBezTo>
                  <a:cubicBezTo>
                    <a:pt x="263" y="96"/>
                    <a:pt x="263" y="96"/>
                    <a:pt x="263" y="9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167" y="0"/>
                    <a:pt x="92" y="0"/>
                    <a:pt x="46" y="46"/>
                  </a:cubicBezTo>
                  <a:cubicBezTo>
                    <a:pt x="0" y="92"/>
                    <a:pt x="0" y="166"/>
                    <a:pt x="46" y="213"/>
                  </a:cubicBezTo>
                  <a:cubicBezTo>
                    <a:pt x="169" y="336"/>
                    <a:pt x="169" y="336"/>
                    <a:pt x="169" y="336"/>
                  </a:cubicBezTo>
                  <a:cubicBezTo>
                    <a:pt x="172" y="340"/>
                    <a:pt x="263" y="421"/>
                    <a:pt x="263" y="421"/>
                  </a:cubicBezTo>
                  <a:cubicBezTo>
                    <a:pt x="263" y="421"/>
                    <a:pt x="354" y="340"/>
                    <a:pt x="357" y="336"/>
                  </a:cubicBezTo>
                  <a:cubicBezTo>
                    <a:pt x="481" y="213"/>
                    <a:pt x="481" y="213"/>
                    <a:pt x="481" y="213"/>
                  </a:cubicBezTo>
                  <a:cubicBezTo>
                    <a:pt x="527" y="166"/>
                    <a:pt x="527" y="92"/>
                    <a:pt x="481" y="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8" name="Google Shape;508;p26"/>
          <p:cNvGrpSpPr/>
          <p:nvPr/>
        </p:nvGrpSpPr>
        <p:grpSpPr>
          <a:xfrm>
            <a:off x="-1083725" y="-1455500"/>
            <a:ext cx="11215125" cy="7166125"/>
            <a:chOff x="-1083725" y="-1455500"/>
            <a:chExt cx="11215125" cy="7166125"/>
          </a:xfrm>
        </p:grpSpPr>
        <p:cxnSp>
          <p:nvCxnSpPr>
            <p:cNvPr id="509" name="Google Shape;509;p26"/>
            <p:cNvCxnSpPr/>
            <p:nvPr/>
          </p:nvCxnSpPr>
          <p:spPr>
            <a:xfrm rot="10800000">
              <a:off x="-1083725" y="1134950"/>
              <a:ext cx="20457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510" name="Google Shape;510;p26"/>
            <p:cNvSpPr/>
            <p:nvPr/>
          </p:nvSpPr>
          <p:spPr>
            <a:xfrm>
              <a:off x="8411200" y="1740125"/>
              <a:ext cx="1720200" cy="3970500"/>
            </a:xfrm>
            <a:prstGeom prst="roundRect">
              <a:avLst>
                <a:gd name="adj" fmla="val 13965"/>
              </a:avLst>
            </a:prstGeom>
            <a:noFill/>
            <a:ln w="9525" cap="flat" cmpd="sng">
              <a:solidFill>
                <a:schemeClr val="lt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6"/>
            <p:cNvSpPr/>
            <p:nvPr/>
          </p:nvSpPr>
          <p:spPr>
            <a:xfrm>
              <a:off x="-986525" y="2373500"/>
              <a:ext cx="1948500" cy="2230500"/>
            </a:xfrm>
            <a:prstGeom prst="roundRect">
              <a:avLst>
                <a:gd name="adj" fmla="val 13965"/>
              </a:avLst>
            </a:prstGeom>
            <a:noFill/>
            <a:ln w="9525" cap="flat" cmpd="sng">
              <a:solidFill>
                <a:schemeClr val="lt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6"/>
            <p:cNvSpPr/>
            <p:nvPr/>
          </p:nvSpPr>
          <p:spPr>
            <a:xfrm>
              <a:off x="2418975" y="-1455500"/>
              <a:ext cx="7221300" cy="2230500"/>
            </a:xfrm>
            <a:prstGeom prst="roundRect">
              <a:avLst>
                <a:gd name="adj" fmla="val 13965"/>
              </a:avLst>
            </a:prstGeom>
            <a:noFill/>
            <a:ln w="9525" cap="flat" cmpd="sng">
              <a:solidFill>
                <a:schemeClr val="lt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13" name="Google Shape;513;p26"/>
            <p:cNvCxnSpPr/>
            <p:nvPr/>
          </p:nvCxnSpPr>
          <p:spPr>
            <a:xfrm rot="-5400000" flipH="1">
              <a:off x="6905500" y="4397472"/>
              <a:ext cx="1681200" cy="326400"/>
            </a:xfrm>
            <a:prstGeom prst="bentConnector2">
              <a:avLst/>
            </a:prstGeom>
            <a:noFill/>
            <a:ln w="9525" cap="flat" cmpd="sng">
              <a:solidFill>
                <a:schemeClr val="lt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514" name="Google Shape;514;p26"/>
            <p:cNvCxnSpPr/>
            <p:nvPr/>
          </p:nvCxnSpPr>
          <p:spPr>
            <a:xfrm>
              <a:off x="6978572" y="-925288"/>
              <a:ext cx="0" cy="16215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515" name="Google Shape;515;p26"/>
          <p:cNvGrpSpPr/>
          <p:nvPr/>
        </p:nvGrpSpPr>
        <p:grpSpPr>
          <a:xfrm>
            <a:off x="713236" y="537228"/>
            <a:ext cx="8009694" cy="4066783"/>
            <a:chOff x="713236" y="537228"/>
            <a:chExt cx="8009694" cy="4066783"/>
          </a:xfrm>
        </p:grpSpPr>
        <p:grpSp>
          <p:nvGrpSpPr>
            <p:cNvPr id="516" name="Google Shape;516;p26"/>
            <p:cNvGrpSpPr/>
            <p:nvPr/>
          </p:nvGrpSpPr>
          <p:grpSpPr>
            <a:xfrm>
              <a:off x="8138198" y="4019284"/>
              <a:ext cx="584733" cy="584728"/>
              <a:chOff x="7846048" y="2642709"/>
              <a:chExt cx="584733" cy="584728"/>
            </a:xfrm>
          </p:grpSpPr>
          <p:sp>
            <p:nvSpPr>
              <p:cNvPr id="517" name="Google Shape;517;p26"/>
              <p:cNvSpPr/>
              <p:nvPr/>
            </p:nvSpPr>
            <p:spPr>
              <a:xfrm>
                <a:off x="7846048" y="2642709"/>
                <a:ext cx="584733" cy="584728"/>
              </a:xfrm>
              <a:custGeom>
                <a:avLst/>
                <a:gdLst/>
                <a:ahLst/>
                <a:cxnLst/>
                <a:rect l="l" t="t" r="r" b="b"/>
                <a:pathLst>
                  <a:path w="2132" h="2132" extrusionOk="0">
                    <a:moveTo>
                      <a:pt x="1642" y="0"/>
                    </a:moveTo>
                    <a:cubicBezTo>
                      <a:pt x="490" y="0"/>
                      <a:pt x="490" y="0"/>
                      <a:pt x="490" y="0"/>
                    </a:cubicBezTo>
                    <a:cubicBezTo>
                      <a:pt x="219" y="0"/>
                      <a:pt x="0" y="219"/>
                      <a:pt x="0" y="490"/>
                    </a:cubicBezTo>
                    <a:cubicBezTo>
                      <a:pt x="0" y="1643"/>
                      <a:pt x="0" y="1643"/>
                      <a:pt x="0" y="1643"/>
                    </a:cubicBezTo>
                    <a:cubicBezTo>
                      <a:pt x="0" y="1913"/>
                      <a:pt x="219" y="2132"/>
                      <a:pt x="490" y="2132"/>
                    </a:cubicBezTo>
                    <a:cubicBezTo>
                      <a:pt x="1642" y="2132"/>
                      <a:pt x="1642" y="2132"/>
                      <a:pt x="1642" y="2132"/>
                    </a:cubicBezTo>
                    <a:cubicBezTo>
                      <a:pt x="1913" y="2132"/>
                      <a:pt x="2132" y="1913"/>
                      <a:pt x="2132" y="1643"/>
                    </a:cubicBezTo>
                    <a:cubicBezTo>
                      <a:pt x="2132" y="490"/>
                      <a:pt x="2132" y="490"/>
                      <a:pt x="2132" y="490"/>
                    </a:cubicBezTo>
                    <a:cubicBezTo>
                      <a:pt x="2132" y="219"/>
                      <a:pt x="1913" y="0"/>
                      <a:pt x="1642" y="0"/>
                    </a:cubicBezTo>
                    <a:close/>
                  </a:path>
                </a:pathLst>
              </a:custGeom>
              <a:solidFill>
                <a:srgbClr val="1186E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8" name="Google Shape;518;p26"/>
              <p:cNvSpPr/>
              <p:nvPr/>
            </p:nvSpPr>
            <p:spPr>
              <a:xfrm>
                <a:off x="7963067" y="2763385"/>
                <a:ext cx="350511" cy="345571"/>
              </a:xfrm>
              <a:custGeom>
                <a:avLst/>
                <a:gdLst/>
                <a:ahLst/>
                <a:cxnLst/>
                <a:rect l="l" t="t" r="r" b="b"/>
                <a:pathLst>
                  <a:path w="1278" h="1260" extrusionOk="0">
                    <a:moveTo>
                      <a:pt x="1096" y="1073"/>
                    </a:moveTo>
                    <a:cubicBezTo>
                      <a:pt x="1142" y="1025"/>
                      <a:pt x="1180" y="971"/>
                      <a:pt x="1210" y="910"/>
                    </a:cubicBezTo>
                    <a:cubicBezTo>
                      <a:pt x="1211" y="909"/>
                      <a:pt x="1211" y="909"/>
                      <a:pt x="1211" y="909"/>
                    </a:cubicBezTo>
                    <a:cubicBezTo>
                      <a:pt x="1115" y="862"/>
                      <a:pt x="1115" y="862"/>
                      <a:pt x="1115" y="862"/>
                    </a:cubicBezTo>
                    <a:cubicBezTo>
                      <a:pt x="1140" y="811"/>
                      <a:pt x="1156" y="757"/>
                      <a:pt x="1163" y="704"/>
                    </a:cubicBezTo>
                    <a:cubicBezTo>
                      <a:pt x="1269" y="718"/>
                      <a:pt x="1269" y="718"/>
                      <a:pt x="1269" y="718"/>
                    </a:cubicBezTo>
                    <a:cubicBezTo>
                      <a:pt x="1278" y="652"/>
                      <a:pt x="1277" y="586"/>
                      <a:pt x="1265" y="520"/>
                    </a:cubicBezTo>
                    <a:cubicBezTo>
                      <a:pt x="1160" y="538"/>
                      <a:pt x="1160" y="538"/>
                      <a:pt x="1160" y="538"/>
                    </a:cubicBezTo>
                    <a:cubicBezTo>
                      <a:pt x="1150" y="484"/>
                      <a:pt x="1132" y="431"/>
                      <a:pt x="1106" y="382"/>
                    </a:cubicBezTo>
                    <a:cubicBezTo>
                      <a:pt x="1200" y="332"/>
                      <a:pt x="1200" y="332"/>
                      <a:pt x="1200" y="332"/>
                    </a:cubicBezTo>
                    <a:cubicBezTo>
                      <a:pt x="1169" y="273"/>
                      <a:pt x="1129" y="219"/>
                      <a:pt x="1081" y="173"/>
                    </a:cubicBezTo>
                    <a:cubicBezTo>
                      <a:pt x="1007" y="250"/>
                      <a:pt x="1007" y="250"/>
                      <a:pt x="1007" y="250"/>
                    </a:cubicBezTo>
                    <a:cubicBezTo>
                      <a:pt x="968" y="212"/>
                      <a:pt x="923" y="180"/>
                      <a:pt x="872" y="155"/>
                    </a:cubicBezTo>
                    <a:cubicBezTo>
                      <a:pt x="872" y="155"/>
                      <a:pt x="871" y="155"/>
                      <a:pt x="871" y="155"/>
                    </a:cubicBezTo>
                    <a:cubicBezTo>
                      <a:pt x="918" y="59"/>
                      <a:pt x="918" y="59"/>
                      <a:pt x="918" y="59"/>
                    </a:cubicBezTo>
                    <a:cubicBezTo>
                      <a:pt x="858" y="29"/>
                      <a:pt x="794" y="10"/>
                      <a:pt x="728" y="0"/>
                    </a:cubicBezTo>
                    <a:cubicBezTo>
                      <a:pt x="713" y="106"/>
                      <a:pt x="713" y="106"/>
                      <a:pt x="713" y="106"/>
                    </a:cubicBezTo>
                    <a:cubicBezTo>
                      <a:pt x="657" y="99"/>
                      <a:pt x="602" y="100"/>
                      <a:pt x="547" y="109"/>
                    </a:cubicBezTo>
                    <a:cubicBezTo>
                      <a:pt x="529" y="4"/>
                      <a:pt x="529" y="4"/>
                      <a:pt x="529" y="4"/>
                    </a:cubicBezTo>
                    <a:cubicBezTo>
                      <a:pt x="463" y="16"/>
                      <a:pt x="400" y="37"/>
                      <a:pt x="341" y="69"/>
                    </a:cubicBezTo>
                    <a:cubicBezTo>
                      <a:pt x="391" y="163"/>
                      <a:pt x="391" y="163"/>
                      <a:pt x="391" y="163"/>
                    </a:cubicBezTo>
                    <a:cubicBezTo>
                      <a:pt x="342" y="189"/>
                      <a:pt x="298" y="222"/>
                      <a:pt x="259" y="262"/>
                    </a:cubicBezTo>
                    <a:cubicBezTo>
                      <a:pt x="182" y="188"/>
                      <a:pt x="182" y="188"/>
                      <a:pt x="182" y="188"/>
                    </a:cubicBezTo>
                    <a:cubicBezTo>
                      <a:pt x="136" y="236"/>
                      <a:pt x="98" y="290"/>
                      <a:pt x="68" y="350"/>
                    </a:cubicBezTo>
                    <a:cubicBezTo>
                      <a:pt x="68" y="351"/>
                      <a:pt x="68" y="351"/>
                      <a:pt x="68" y="351"/>
                    </a:cubicBezTo>
                    <a:cubicBezTo>
                      <a:pt x="164" y="397"/>
                      <a:pt x="164" y="397"/>
                      <a:pt x="164" y="397"/>
                    </a:cubicBezTo>
                    <a:cubicBezTo>
                      <a:pt x="139" y="449"/>
                      <a:pt x="123" y="502"/>
                      <a:pt x="115" y="556"/>
                    </a:cubicBezTo>
                    <a:cubicBezTo>
                      <a:pt x="9" y="541"/>
                      <a:pt x="9" y="541"/>
                      <a:pt x="9" y="541"/>
                    </a:cubicBezTo>
                    <a:cubicBezTo>
                      <a:pt x="0" y="607"/>
                      <a:pt x="1" y="674"/>
                      <a:pt x="13" y="740"/>
                    </a:cubicBezTo>
                    <a:cubicBezTo>
                      <a:pt x="118" y="721"/>
                      <a:pt x="118" y="721"/>
                      <a:pt x="118" y="721"/>
                    </a:cubicBezTo>
                    <a:cubicBezTo>
                      <a:pt x="128" y="776"/>
                      <a:pt x="146" y="829"/>
                      <a:pt x="172" y="878"/>
                    </a:cubicBezTo>
                    <a:cubicBezTo>
                      <a:pt x="77" y="928"/>
                      <a:pt x="77" y="928"/>
                      <a:pt x="77" y="928"/>
                    </a:cubicBezTo>
                    <a:cubicBezTo>
                      <a:pt x="108" y="987"/>
                      <a:pt x="149" y="1041"/>
                      <a:pt x="196" y="1087"/>
                    </a:cubicBezTo>
                    <a:cubicBezTo>
                      <a:pt x="271" y="1010"/>
                      <a:pt x="271" y="1010"/>
                      <a:pt x="271" y="1010"/>
                    </a:cubicBezTo>
                    <a:cubicBezTo>
                      <a:pt x="310" y="1048"/>
                      <a:pt x="355" y="1080"/>
                      <a:pt x="406" y="1105"/>
                    </a:cubicBezTo>
                    <a:cubicBezTo>
                      <a:pt x="406" y="1105"/>
                      <a:pt x="406" y="1105"/>
                      <a:pt x="406" y="1105"/>
                    </a:cubicBezTo>
                    <a:cubicBezTo>
                      <a:pt x="359" y="1201"/>
                      <a:pt x="359" y="1201"/>
                      <a:pt x="359" y="1201"/>
                    </a:cubicBezTo>
                    <a:cubicBezTo>
                      <a:pt x="419" y="1231"/>
                      <a:pt x="483" y="1251"/>
                      <a:pt x="549" y="1260"/>
                    </a:cubicBezTo>
                    <a:cubicBezTo>
                      <a:pt x="564" y="1154"/>
                      <a:pt x="564" y="1154"/>
                      <a:pt x="564" y="1154"/>
                    </a:cubicBezTo>
                    <a:cubicBezTo>
                      <a:pt x="620" y="1162"/>
                      <a:pt x="676" y="1161"/>
                      <a:pt x="730" y="1151"/>
                    </a:cubicBezTo>
                    <a:cubicBezTo>
                      <a:pt x="748" y="1257"/>
                      <a:pt x="748" y="1257"/>
                      <a:pt x="748" y="1257"/>
                    </a:cubicBezTo>
                    <a:cubicBezTo>
                      <a:pt x="814" y="1245"/>
                      <a:pt x="877" y="1224"/>
                      <a:pt x="936" y="1192"/>
                    </a:cubicBezTo>
                    <a:cubicBezTo>
                      <a:pt x="886" y="1098"/>
                      <a:pt x="886" y="1098"/>
                      <a:pt x="886" y="1098"/>
                    </a:cubicBezTo>
                    <a:cubicBezTo>
                      <a:pt x="935" y="1072"/>
                      <a:pt x="980" y="1039"/>
                      <a:pt x="1019" y="999"/>
                    </a:cubicBezTo>
                    <a:lnTo>
                      <a:pt x="1096" y="1073"/>
                    </a:lnTo>
                    <a:close/>
                    <a:moveTo>
                      <a:pt x="516" y="881"/>
                    </a:moveTo>
                    <a:cubicBezTo>
                      <a:pt x="378" y="813"/>
                      <a:pt x="320" y="645"/>
                      <a:pt x="388" y="507"/>
                    </a:cubicBezTo>
                    <a:cubicBezTo>
                      <a:pt x="456" y="369"/>
                      <a:pt x="624" y="312"/>
                      <a:pt x="762" y="379"/>
                    </a:cubicBezTo>
                    <a:cubicBezTo>
                      <a:pt x="900" y="447"/>
                      <a:pt x="958" y="615"/>
                      <a:pt x="890" y="753"/>
                    </a:cubicBezTo>
                    <a:cubicBezTo>
                      <a:pt x="822" y="892"/>
                      <a:pt x="654" y="949"/>
                      <a:pt x="516" y="88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19" name="Google Shape;519;p26"/>
            <p:cNvGrpSpPr/>
            <p:nvPr/>
          </p:nvGrpSpPr>
          <p:grpSpPr>
            <a:xfrm>
              <a:off x="713236" y="3334975"/>
              <a:ext cx="510600" cy="486850"/>
              <a:chOff x="1973" y="306"/>
              <a:chExt cx="71" cy="67"/>
            </a:xfrm>
          </p:grpSpPr>
          <p:sp>
            <p:nvSpPr>
              <p:cNvPr id="520" name="Google Shape;520;p26"/>
              <p:cNvSpPr/>
              <p:nvPr/>
            </p:nvSpPr>
            <p:spPr>
              <a:xfrm>
                <a:off x="1973" y="306"/>
                <a:ext cx="71" cy="67"/>
              </a:xfrm>
              <a:custGeom>
                <a:avLst/>
                <a:gdLst/>
                <a:ahLst/>
                <a:cxnLst/>
                <a:rect l="l" t="t" r="r" b="b"/>
                <a:pathLst>
                  <a:path w="944" h="931" extrusionOk="0">
                    <a:moveTo>
                      <a:pt x="912" y="414"/>
                    </a:moveTo>
                    <a:cubicBezTo>
                      <a:pt x="944" y="694"/>
                      <a:pt x="714" y="931"/>
                      <a:pt x="433" y="907"/>
                    </a:cubicBezTo>
                    <a:cubicBezTo>
                      <a:pt x="225" y="889"/>
                      <a:pt x="55" y="724"/>
                      <a:pt x="31" y="517"/>
                    </a:cubicBezTo>
                    <a:cubicBezTo>
                      <a:pt x="0" y="237"/>
                      <a:pt x="230" y="0"/>
                      <a:pt x="510" y="24"/>
                    </a:cubicBezTo>
                    <a:cubicBezTo>
                      <a:pt x="718" y="41"/>
                      <a:pt x="888" y="207"/>
                      <a:pt x="912" y="41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1" name="Google Shape;521;p26"/>
              <p:cNvSpPr/>
              <p:nvPr/>
            </p:nvSpPr>
            <p:spPr>
              <a:xfrm>
                <a:off x="1988" y="328"/>
                <a:ext cx="40" cy="17"/>
              </a:xfrm>
              <a:custGeom>
                <a:avLst/>
                <a:gdLst/>
                <a:ahLst/>
                <a:cxnLst/>
                <a:rect l="l" t="t" r="r" b="b"/>
                <a:pathLst>
                  <a:path w="537" h="230" extrusionOk="0">
                    <a:moveTo>
                      <a:pt x="537" y="49"/>
                    </a:moveTo>
                    <a:cubicBezTo>
                      <a:pt x="299" y="217"/>
                      <a:pt x="299" y="217"/>
                      <a:pt x="299" y="217"/>
                    </a:cubicBezTo>
                    <a:cubicBezTo>
                      <a:pt x="281" y="230"/>
                      <a:pt x="257" y="230"/>
                      <a:pt x="239" y="217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19"/>
                      <a:pt x="22" y="0"/>
                      <a:pt x="48" y="0"/>
                    </a:cubicBezTo>
                    <a:cubicBezTo>
                      <a:pt x="489" y="0"/>
                      <a:pt x="489" y="0"/>
                      <a:pt x="489" y="0"/>
                    </a:cubicBezTo>
                    <a:cubicBezTo>
                      <a:pt x="516" y="0"/>
                      <a:pt x="537" y="19"/>
                      <a:pt x="537" y="43"/>
                    </a:cubicBezTo>
                    <a:lnTo>
                      <a:pt x="537" y="49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2" name="Google Shape;522;p26"/>
              <p:cNvSpPr/>
              <p:nvPr/>
            </p:nvSpPr>
            <p:spPr>
              <a:xfrm>
                <a:off x="1988" y="335"/>
                <a:ext cx="40" cy="22"/>
              </a:xfrm>
              <a:custGeom>
                <a:avLst/>
                <a:gdLst/>
                <a:ahLst/>
                <a:cxnLst/>
                <a:rect l="l" t="t" r="r" b="b"/>
                <a:pathLst>
                  <a:path w="537" h="298" extrusionOk="0">
                    <a:moveTo>
                      <a:pt x="239" y="168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47"/>
                      <a:pt x="0" y="247"/>
                      <a:pt x="0" y="247"/>
                    </a:cubicBezTo>
                    <a:cubicBezTo>
                      <a:pt x="0" y="275"/>
                      <a:pt x="26" y="298"/>
                      <a:pt x="57" y="298"/>
                    </a:cubicBezTo>
                    <a:cubicBezTo>
                      <a:pt x="480" y="298"/>
                      <a:pt x="480" y="298"/>
                      <a:pt x="480" y="298"/>
                    </a:cubicBezTo>
                    <a:cubicBezTo>
                      <a:pt x="512" y="298"/>
                      <a:pt x="537" y="275"/>
                      <a:pt x="537" y="247"/>
                    </a:cubicBezTo>
                    <a:cubicBezTo>
                      <a:pt x="537" y="0"/>
                      <a:pt x="537" y="0"/>
                      <a:pt x="537" y="0"/>
                    </a:cubicBezTo>
                    <a:cubicBezTo>
                      <a:pt x="299" y="168"/>
                      <a:pt x="299" y="168"/>
                      <a:pt x="299" y="168"/>
                    </a:cubicBezTo>
                    <a:cubicBezTo>
                      <a:pt x="281" y="181"/>
                      <a:pt x="257" y="181"/>
                      <a:pt x="239" y="1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23" name="Google Shape;523;p26"/>
            <p:cNvGrpSpPr/>
            <p:nvPr/>
          </p:nvGrpSpPr>
          <p:grpSpPr>
            <a:xfrm>
              <a:off x="3079651" y="537228"/>
              <a:ext cx="476607" cy="475800"/>
              <a:chOff x="2153" y="8"/>
              <a:chExt cx="45" cy="45"/>
            </a:xfrm>
          </p:grpSpPr>
          <p:sp>
            <p:nvSpPr>
              <p:cNvPr id="524" name="Google Shape;524;p26"/>
              <p:cNvSpPr/>
              <p:nvPr/>
            </p:nvSpPr>
            <p:spPr>
              <a:xfrm>
                <a:off x="2153" y="8"/>
                <a:ext cx="45" cy="45"/>
              </a:xfrm>
              <a:custGeom>
                <a:avLst/>
                <a:gdLst/>
                <a:ahLst/>
                <a:cxnLst/>
                <a:rect l="l" t="t" r="r" b="b"/>
                <a:pathLst>
                  <a:path w="606" h="605" extrusionOk="0">
                    <a:moveTo>
                      <a:pt x="603" y="298"/>
                    </a:moveTo>
                    <a:cubicBezTo>
                      <a:pt x="606" y="464"/>
                      <a:pt x="473" y="600"/>
                      <a:pt x="307" y="603"/>
                    </a:cubicBezTo>
                    <a:cubicBezTo>
                      <a:pt x="142" y="605"/>
                      <a:pt x="5" y="473"/>
                      <a:pt x="3" y="307"/>
                    </a:cubicBezTo>
                    <a:cubicBezTo>
                      <a:pt x="0" y="141"/>
                      <a:pt x="133" y="5"/>
                      <a:pt x="299" y="2"/>
                    </a:cubicBezTo>
                    <a:cubicBezTo>
                      <a:pt x="465" y="0"/>
                      <a:pt x="601" y="132"/>
                      <a:pt x="603" y="298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5" name="Google Shape;525;p26"/>
              <p:cNvSpPr/>
              <p:nvPr/>
            </p:nvSpPr>
            <p:spPr>
              <a:xfrm>
                <a:off x="2161" y="13"/>
                <a:ext cx="29" cy="32"/>
              </a:xfrm>
              <a:custGeom>
                <a:avLst/>
                <a:gdLst/>
                <a:ahLst/>
                <a:cxnLst/>
                <a:rect l="l" t="t" r="r" b="b"/>
                <a:pathLst>
                  <a:path w="402" h="428" extrusionOk="0">
                    <a:moveTo>
                      <a:pt x="389" y="204"/>
                    </a:moveTo>
                    <a:cubicBezTo>
                      <a:pt x="218" y="10"/>
                      <a:pt x="218" y="10"/>
                      <a:pt x="218" y="10"/>
                    </a:cubicBezTo>
                    <a:cubicBezTo>
                      <a:pt x="209" y="0"/>
                      <a:pt x="193" y="0"/>
                      <a:pt x="184" y="10"/>
                    </a:cubicBezTo>
                    <a:cubicBezTo>
                      <a:pt x="13" y="204"/>
                      <a:pt x="13" y="204"/>
                      <a:pt x="13" y="204"/>
                    </a:cubicBezTo>
                    <a:cubicBezTo>
                      <a:pt x="0" y="219"/>
                      <a:pt x="11" y="242"/>
                      <a:pt x="31" y="242"/>
                    </a:cubicBezTo>
                    <a:cubicBezTo>
                      <a:pt x="51" y="242"/>
                      <a:pt x="51" y="242"/>
                      <a:pt x="51" y="242"/>
                    </a:cubicBezTo>
                    <a:cubicBezTo>
                      <a:pt x="51" y="428"/>
                      <a:pt x="51" y="428"/>
                      <a:pt x="51" y="428"/>
                    </a:cubicBezTo>
                    <a:cubicBezTo>
                      <a:pt x="153" y="428"/>
                      <a:pt x="153" y="428"/>
                      <a:pt x="153" y="428"/>
                    </a:cubicBezTo>
                    <a:cubicBezTo>
                      <a:pt x="153" y="285"/>
                      <a:pt x="153" y="285"/>
                      <a:pt x="153" y="285"/>
                    </a:cubicBezTo>
                    <a:cubicBezTo>
                      <a:pt x="249" y="285"/>
                      <a:pt x="249" y="285"/>
                      <a:pt x="249" y="285"/>
                    </a:cubicBezTo>
                    <a:cubicBezTo>
                      <a:pt x="249" y="428"/>
                      <a:pt x="249" y="428"/>
                      <a:pt x="249" y="428"/>
                    </a:cubicBezTo>
                    <a:cubicBezTo>
                      <a:pt x="351" y="428"/>
                      <a:pt x="351" y="428"/>
                      <a:pt x="351" y="428"/>
                    </a:cubicBezTo>
                    <a:cubicBezTo>
                      <a:pt x="351" y="242"/>
                      <a:pt x="351" y="242"/>
                      <a:pt x="351" y="242"/>
                    </a:cubicBezTo>
                    <a:cubicBezTo>
                      <a:pt x="372" y="242"/>
                      <a:pt x="372" y="242"/>
                      <a:pt x="372" y="242"/>
                    </a:cubicBezTo>
                    <a:cubicBezTo>
                      <a:pt x="391" y="242"/>
                      <a:pt x="402" y="219"/>
                      <a:pt x="389" y="204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26" name="Google Shape;526;p26"/>
            <p:cNvGrpSpPr/>
            <p:nvPr/>
          </p:nvGrpSpPr>
          <p:grpSpPr>
            <a:xfrm>
              <a:off x="7334177" y="3251362"/>
              <a:ext cx="510600" cy="486850"/>
              <a:chOff x="1120577" y="3451350"/>
              <a:chExt cx="510600" cy="486850"/>
            </a:xfrm>
          </p:grpSpPr>
          <p:sp>
            <p:nvSpPr>
              <p:cNvPr id="527" name="Google Shape;527;p26"/>
              <p:cNvSpPr/>
              <p:nvPr/>
            </p:nvSpPr>
            <p:spPr>
              <a:xfrm>
                <a:off x="1120577" y="3451350"/>
                <a:ext cx="510600" cy="486850"/>
              </a:xfrm>
              <a:custGeom>
                <a:avLst/>
                <a:gdLst/>
                <a:ahLst/>
                <a:cxnLst/>
                <a:rect l="l" t="t" r="r" b="b"/>
                <a:pathLst>
                  <a:path w="944" h="931" extrusionOk="0">
                    <a:moveTo>
                      <a:pt x="912" y="414"/>
                    </a:moveTo>
                    <a:cubicBezTo>
                      <a:pt x="944" y="694"/>
                      <a:pt x="714" y="931"/>
                      <a:pt x="433" y="907"/>
                    </a:cubicBezTo>
                    <a:cubicBezTo>
                      <a:pt x="225" y="889"/>
                      <a:pt x="55" y="724"/>
                      <a:pt x="31" y="517"/>
                    </a:cubicBezTo>
                    <a:cubicBezTo>
                      <a:pt x="0" y="237"/>
                      <a:pt x="230" y="0"/>
                      <a:pt x="510" y="24"/>
                    </a:cubicBezTo>
                    <a:cubicBezTo>
                      <a:pt x="718" y="41"/>
                      <a:pt x="888" y="207"/>
                      <a:pt x="912" y="41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8" name="Google Shape;528;p26"/>
              <p:cNvSpPr/>
              <p:nvPr/>
            </p:nvSpPr>
            <p:spPr>
              <a:xfrm>
                <a:off x="1235400" y="3557175"/>
                <a:ext cx="280925" cy="275200"/>
              </a:xfrm>
              <a:custGeom>
                <a:avLst/>
                <a:gdLst/>
                <a:ahLst/>
                <a:cxnLst/>
                <a:rect l="l" t="t" r="r" b="b"/>
                <a:pathLst>
                  <a:path w="655" h="647" extrusionOk="0">
                    <a:moveTo>
                      <a:pt x="550" y="562"/>
                    </a:moveTo>
                    <a:cubicBezTo>
                      <a:pt x="575" y="539"/>
                      <a:pt x="596" y="512"/>
                      <a:pt x="612" y="482"/>
                    </a:cubicBezTo>
                    <a:cubicBezTo>
                      <a:pt x="613" y="481"/>
                      <a:pt x="613" y="481"/>
                      <a:pt x="613" y="481"/>
                    </a:cubicBezTo>
                    <a:cubicBezTo>
                      <a:pt x="565" y="454"/>
                      <a:pt x="565" y="454"/>
                      <a:pt x="565" y="454"/>
                    </a:cubicBezTo>
                    <a:cubicBezTo>
                      <a:pt x="579" y="429"/>
                      <a:pt x="588" y="402"/>
                      <a:pt x="594" y="375"/>
                    </a:cubicBezTo>
                    <a:cubicBezTo>
                      <a:pt x="647" y="385"/>
                      <a:pt x="647" y="385"/>
                      <a:pt x="647" y="385"/>
                    </a:cubicBezTo>
                    <a:cubicBezTo>
                      <a:pt x="654" y="351"/>
                      <a:pt x="655" y="317"/>
                      <a:pt x="651" y="283"/>
                    </a:cubicBezTo>
                    <a:cubicBezTo>
                      <a:pt x="596" y="290"/>
                      <a:pt x="596" y="290"/>
                      <a:pt x="596" y="290"/>
                    </a:cubicBezTo>
                    <a:cubicBezTo>
                      <a:pt x="593" y="262"/>
                      <a:pt x="585" y="234"/>
                      <a:pt x="573" y="209"/>
                    </a:cubicBezTo>
                    <a:cubicBezTo>
                      <a:pt x="622" y="185"/>
                      <a:pt x="622" y="185"/>
                      <a:pt x="622" y="185"/>
                    </a:cubicBezTo>
                    <a:cubicBezTo>
                      <a:pt x="608" y="154"/>
                      <a:pt x="589" y="126"/>
                      <a:pt x="565" y="101"/>
                    </a:cubicBezTo>
                    <a:cubicBezTo>
                      <a:pt x="525" y="138"/>
                      <a:pt x="525" y="138"/>
                      <a:pt x="525" y="138"/>
                    </a:cubicBezTo>
                    <a:cubicBezTo>
                      <a:pt x="506" y="118"/>
                      <a:pt x="484" y="101"/>
                      <a:pt x="459" y="87"/>
                    </a:cubicBezTo>
                    <a:cubicBezTo>
                      <a:pt x="458" y="86"/>
                      <a:pt x="458" y="86"/>
                      <a:pt x="458" y="86"/>
                    </a:cubicBezTo>
                    <a:cubicBezTo>
                      <a:pt x="485" y="38"/>
                      <a:pt x="485" y="38"/>
                      <a:pt x="485" y="38"/>
                    </a:cubicBezTo>
                    <a:cubicBezTo>
                      <a:pt x="455" y="22"/>
                      <a:pt x="423" y="10"/>
                      <a:pt x="389" y="4"/>
                    </a:cubicBezTo>
                    <a:cubicBezTo>
                      <a:pt x="379" y="57"/>
                      <a:pt x="379" y="57"/>
                      <a:pt x="379" y="57"/>
                    </a:cubicBezTo>
                    <a:cubicBezTo>
                      <a:pt x="351" y="52"/>
                      <a:pt x="322" y="51"/>
                      <a:pt x="294" y="55"/>
                    </a:cubicBezTo>
                    <a:cubicBezTo>
                      <a:pt x="287" y="0"/>
                      <a:pt x="287" y="0"/>
                      <a:pt x="287" y="0"/>
                    </a:cubicBezTo>
                    <a:cubicBezTo>
                      <a:pt x="253" y="5"/>
                      <a:pt x="220" y="14"/>
                      <a:pt x="189" y="28"/>
                    </a:cubicBezTo>
                    <a:cubicBezTo>
                      <a:pt x="213" y="78"/>
                      <a:pt x="213" y="78"/>
                      <a:pt x="213" y="78"/>
                    </a:cubicBezTo>
                    <a:cubicBezTo>
                      <a:pt x="187" y="90"/>
                      <a:pt x="163" y="106"/>
                      <a:pt x="142" y="126"/>
                    </a:cubicBezTo>
                    <a:cubicBezTo>
                      <a:pt x="105" y="86"/>
                      <a:pt x="105" y="86"/>
                      <a:pt x="105" y="86"/>
                    </a:cubicBezTo>
                    <a:cubicBezTo>
                      <a:pt x="80" y="109"/>
                      <a:pt x="59" y="136"/>
                      <a:pt x="43" y="165"/>
                    </a:cubicBezTo>
                    <a:cubicBezTo>
                      <a:pt x="42" y="166"/>
                      <a:pt x="42" y="166"/>
                      <a:pt x="42" y="166"/>
                    </a:cubicBezTo>
                    <a:cubicBezTo>
                      <a:pt x="90" y="192"/>
                      <a:pt x="90" y="192"/>
                      <a:pt x="90" y="192"/>
                    </a:cubicBezTo>
                    <a:cubicBezTo>
                      <a:pt x="76" y="218"/>
                      <a:pt x="67" y="245"/>
                      <a:pt x="61" y="272"/>
                    </a:cubicBezTo>
                    <a:cubicBezTo>
                      <a:pt x="8" y="262"/>
                      <a:pt x="8" y="262"/>
                      <a:pt x="8" y="262"/>
                    </a:cubicBezTo>
                    <a:cubicBezTo>
                      <a:pt x="1" y="295"/>
                      <a:pt x="0" y="329"/>
                      <a:pt x="4" y="364"/>
                    </a:cubicBezTo>
                    <a:cubicBezTo>
                      <a:pt x="59" y="357"/>
                      <a:pt x="59" y="357"/>
                      <a:pt x="59" y="357"/>
                    </a:cubicBezTo>
                    <a:cubicBezTo>
                      <a:pt x="62" y="385"/>
                      <a:pt x="70" y="412"/>
                      <a:pt x="82" y="438"/>
                    </a:cubicBezTo>
                    <a:cubicBezTo>
                      <a:pt x="32" y="461"/>
                      <a:pt x="32" y="461"/>
                      <a:pt x="32" y="461"/>
                    </a:cubicBezTo>
                    <a:cubicBezTo>
                      <a:pt x="47" y="492"/>
                      <a:pt x="66" y="521"/>
                      <a:pt x="89" y="546"/>
                    </a:cubicBezTo>
                    <a:cubicBezTo>
                      <a:pt x="129" y="509"/>
                      <a:pt x="129" y="509"/>
                      <a:pt x="129" y="509"/>
                    </a:cubicBezTo>
                    <a:cubicBezTo>
                      <a:pt x="148" y="529"/>
                      <a:pt x="170" y="546"/>
                      <a:pt x="196" y="561"/>
                    </a:cubicBezTo>
                    <a:cubicBezTo>
                      <a:pt x="196" y="561"/>
                      <a:pt x="196" y="561"/>
                      <a:pt x="196" y="561"/>
                    </a:cubicBezTo>
                    <a:cubicBezTo>
                      <a:pt x="170" y="609"/>
                      <a:pt x="170" y="609"/>
                      <a:pt x="170" y="609"/>
                    </a:cubicBezTo>
                    <a:cubicBezTo>
                      <a:pt x="200" y="625"/>
                      <a:pt x="232" y="637"/>
                      <a:pt x="265" y="643"/>
                    </a:cubicBezTo>
                    <a:cubicBezTo>
                      <a:pt x="276" y="590"/>
                      <a:pt x="276" y="590"/>
                      <a:pt x="276" y="590"/>
                    </a:cubicBezTo>
                    <a:cubicBezTo>
                      <a:pt x="304" y="595"/>
                      <a:pt x="332" y="596"/>
                      <a:pt x="360" y="593"/>
                    </a:cubicBezTo>
                    <a:cubicBezTo>
                      <a:pt x="367" y="647"/>
                      <a:pt x="367" y="647"/>
                      <a:pt x="367" y="647"/>
                    </a:cubicBezTo>
                    <a:cubicBezTo>
                      <a:pt x="401" y="643"/>
                      <a:pt x="434" y="633"/>
                      <a:pt x="465" y="619"/>
                    </a:cubicBezTo>
                    <a:cubicBezTo>
                      <a:pt x="442" y="569"/>
                      <a:pt x="442" y="569"/>
                      <a:pt x="442" y="569"/>
                    </a:cubicBezTo>
                    <a:cubicBezTo>
                      <a:pt x="467" y="557"/>
                      <a:pt x="491" y="541"/>
                      <a:pt x="512" y="522"/>
                    </a:cubicBezTo>
                    <a:lnTo>
                      <a:pt x="550" y="562"/>
                    </a:lnTo>
                    <a:close/>
                    <a:moveTo>
                      <a:pt x="275" y="457"/>
                    </a:moveTo>
                    <a:cubicBezTo>
                      <a:pt x="187" y="422"/>
                      <a:pt x="157" y="314"/>
                      <a:pt x="212" y="238"/>
                    </a:cubicBezTo>
                    <a:cubicBezTo>
                      <a:pt x="250" y="187"/>
                      <a:pt x="320" y="167"/>
                      <a:pt x="380" y="190"/>
                    </a:cubicBezTo>
                    <a:cubicBezTo>
                      <a:pt x="468" y="225"/>
                      <a:pt x="498" y="333"/>
                      <a:pt x="443" y="409"/>
                    </a:cubicBezTo>
                    <a:cubicBezTo>
                      <a:pt x="404" y="461"/>
                      <a:pt x="335" y="481"/>
                      <a:pt x="275" y="457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29" name="Google Shape;529;p26"/>
          <p:cNvGrpSpPr/>
          <p:nvPr/>
        </p:nvGrpSpPr>
        <p:grpSpPr>
          <a:xfrm>
            <a:off x="782292" y="696204"/>
            <a:ext cx="7364125" cy="626052"/>
            <a:chOff x="782292" y="696204"/>
            <a:chExt cx="7364125" cy="626052"/>
          </a:xfrm>
        </p:grpSpPr>
        <p:grpSp>
          <p:nvGrpSpPr>
            <p:cNvPr id="530" name="Google Shape;530;p26"/>
            <p:cNvGrpSpPr/>
            <p:nvPr/>
          </p:nvGrpSpPr>
          <p:grpSpPr>
            <a:xfrm>
              <a:off x="782292" y="947642"/>
              <a:ext cx="1418463" cy="374613"/>
              <a:chOff x="4503680" y="1407067"/>
              <a:chExt cx="1418463" cy="374613"/>
            </a:xfrm>
          </p:grpSpPr>
          <p:sp>
            <p:nvSpPr>
              <p:cNvPr id="531" name="Google Shape;531;p26"/>
              <p:cNvSpPr/>
              <p:nvPr/>
            </p:nvSpPr>
            <p:spPr>
              <a:xfrm>
                <a:off x="4503680" y="1407067"/>
                <a:ext cx="1418463" cy="374613"/>
              </a:xfrm>
              <a:custGeom>
                <a:avLst/>
                <a:gdLst/>
                <a:ahLst/>
                <a:cxnLst/>
                <a:rect l="l" t="t" r="r" b="b"/>
                <a:pathLst>
                  <a:path w="9100" h="2407" extrusionOk="0">
                    <a:moveTo>
                      <a:pt x="8710" y="2407"/>
                    </a:moveTo>
                    <a:cubicBezTo>
                      <a:pt x="391" y="2407"/>
                      <a:pt x="391" y="2407"/>
                      <a:pt x="391" y="2407"/>
                    </a:cubicBezTo>
                    <a:cubicBezTo>
                      <a:pt x="176" y="2407"/>
                      <a:pt x="1" y="2232"/>
                      <a:pt x="1" y="2017"/>
                    </a:cubicBezTo>
                    <a:cubicBezTo>
                      <a:pt x="0" y="390"/>
                      <a:pt x="0" y="390"/>
                      <a:pt x="0" y="390"/>
                    </a:cubicBezTo>
                    <a:cubicBezTo>
                      <a:pt x="0" y="175"/>
                      <a:pt x="175" y="0"/>
                      <a:pt x="390" y="0"/>
                    </a:cubicBezTo>
                    <a:cubicBezTo>
                      <a:pt x="8709" y="0"/>
                      <a:pt x="8709" y="0"/>
                      <a:pt x="8709" y="0"/>
                    </a:cubicBezTo>
                    <a:cubicBezTo>
                      <a:pt x="8924" y="0"/>
                      <a:pt x="9099" y="175"/>
                      <a:pt x="9099" y="390"/>
                    </a:cubicBezTo>
                    <a:cubicBezTo>
                      <a:pt x="9100" y="2017"/>
                      <a:pt x="9100" y="2017"/>
                      <a:pt x="9100" y="2017"/>
                    </a:cubicBezTo>
                    <a:cubicBezTo>
                      <a:pt x="9100" y="2232"/>
                      <a:pt x="8926" y="2407"/>
                      <a:pt x="8710" y="240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2" name="Google Shape;532;p26"/>
              <p:cNvSpPr/>
              <p:nvPr/>
            </p:nvSpPr>
            <p:spPr>
              <a:xfrm>
                <a:off x="4562607" y="1453368"/>
                <a:ext cx="1298509" cy="29464"/>
              </a:xfrm>
              <a:custGeom>
                <a:avLst/>
                <a:gdLst/>
                <a:ahLst/>
                <a:cxnLst/>
                <a:rect l="l" t="t" r="r" b="b"/>
                <a:pathLst>
                  <a:path w="8337" h="187" extrusionOk="0">
                    <a:moveTo>
                      <a:pt x="8244" y="187"/>
                    </a:moveTo>
                    <a:cubicBezTo>
                      <a:pt x="93" y="187"/>
                      <a:pt x="93" y="187"/>
                      <a:pt x="93" y="187"/>
                    </a:cubicBezTo>
                    <a:cubicBezTo>
                      <a:pt x="42" y="187"/>
                      <a:pt x="0" y="145"/>
                      <a:pt x="0" y="94"/>
                    </a:cubicBezTo>
                    <a:cubicBezTo>
                      <a:pt x="0" y="42"/>
                      <a:pt x="42" y="0"/>
                      <a:pt x="93" y="0"/>
                    </a:cubicBezTo>
                    <a:cubicBezTo>
                      <a:pt x="8244" y="0"/>
                      <a:pt x="8244" y="0"/>
                      <a:pt x="8244" y="0"/>
                    </a:cubicBezTo>
                    <a:cubicBezTo>
                      <a:pt x="8295" y="0"/>
                      <a:pt x="8337" y="42"/>
                      <a:pt x="8337" y="94"/>
                    </a:cubicBezTo>
                    <a:cubicBezTo>
                      <a:pt x="8337" y="145"/>
                      <a:pt x="8295" y="187"/>
                      <a:pt x="8244" y="18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3" name="Google Shape;533;p26"/>
              <p:cNvSpPr/>
              <p:nvPr/>
            </p:nvSpPr>
            <p:spPr>
              <a:xfrm>
                <a:off x="4564712" y="1535446"/>
                <a:ext cx="568224" cy="29464"/>
              </a:xfrm>
              <a:custGeom>
                <a:avLst/>
                <a:gdLst/>
                <a:ahLst/>
                <a:cxnLst/>
                <a:rect l="l" t="t" r="r" b="b"/>
                <a:pathLst>
                  <a:path w="3659" h="186" extrusionOk="0">
                    <a:moveTo>
                      <a:pt x="3566" y="186"/>
                    </a:moveTo>
                    <a:cubicBezTo>
                      <a:pt x="93" y="186"/>
                      <a:pt x="93" y="186"/>
                      <a:pt x="93" y="186"/>
                    </a:cubicBezTo>
                    <a:cubicBezTo>
                      <a:pt x="41" y="186"/>
                      <a:pt x="0" y="145"/>
                      <a:pt x="0" y="93"/>
                    </a:cubicBezTo>
                    <a:cubicBezTo>
                      <a:pt x="0" y="42"/>
                      <a:pt x="41" y="0"/>
                      <a:pt x="93" y="0"/>
                    </a:cubicBezTo>
                    <a:cubicBezTo>
                      <a:pt x="3566" y="0"/>
                      <a:pt x="3566" y="0"/>
                      <a:pt x="3566" y="0"/>
                    </a:cubicBezTo>
                    <a:cubicBezTo>
                      <a:pt x="3618" y="0"/>
                      <a:pt x="3659" y="42"/>
                      <a:pt x="3659" y="93"/>
                    </a:cubicBezTo>
                    <a:cubicBezTo>
                      <a:pt x="3659" y="145"/>
                      <a:pt x="3618" y="186"/>
                      <a:pt x="3566" y="186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4" name="Google Shape;534;p26"/>
              <p:cNvSpPr/>
              <p:nvPr/>
            </p:nvSpPr>
            <p:spPr>
              <a:xfrm>
                <a:off x="5579104" y="1619628"/>
                <a:ext cx="284117" cy="115751"/>
              </a:xfrm>
              <a:custGeom>
                <a:avLst/>
                <a:gdLst/>
                <a:ahLst/>
                <a:cxnLst/>
                <a:rect l="l" t="t" r="r" b="b"/>
                <a:pathLst>
                  <a:path w="1821" h="745" extrusionOk="0">
                    <a:moveTo>
                      <a:pt x="1665" y="745"/>
                    </a:moveTo>
                    <a:cubicBezTo>
                      <a:pt x="156" y="745"/>
                      <a:pt x="156" y="745"/>
                      <a:pt x="156" y="745"/>
                    </a:cubicBezTo>
                    <a:cubicBezTo>
                      <a:pt x="70" y="745"/>
                      <a:pt x="1" y="675"/>
                      <a:pt x="0" y="589"/>
                    </a:cubicBezTo>
                    <a:cubicBezTo>
                      <a:pt x="0" y="156"/>
                      <a:pt x="0" y="156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  <a:cubicBezTo>
                      <a:pt x="1665" y="0"/>
                      <a:pt x="1665" y="0"/>
                      <a:pt x="1665" y="0"/>
                    </a:cubicBezTo>
                    <a:cubicBezTo>
                      <a:pt x="1751" y="0"/>
                      <a:pt x="1821" y="70"/>
                      <a:pt x="1821" y="156"/>
                    </a:cubicBezTo>
                    <a:cubicBezTo>
                      <a:pt x="1821" y="589"/>
                      <a:pt x="1821" y="589"/>
                      <a:pt x="1821" y="589"/>
                    </a:cubicBezTo>
                    <a:cubicBezTo>
                      <a:pt x="1821" y="675"/>
                      <a:pt x="1751" y="745"/>
                      <a:pt x="1665" y="745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5" name="Google Shape;535;p26"/>
              <p:cNvSpPr/>
              <p:nvPr/>
            </p:nvSpPr>
            <p:spPr>
              <a:xfrm>
                <a:off x="5248690" y="1619628"/>
                <a:ext cx="284117" cy="115751"/>
              </a:xfrm>
              <a:custGeom>
                <a:avLst/>
                <a:gdLst/>
                <a:ahLst/>
                <a:cxnLst/>
                <a:rect l="l" t="t" r="r" b="b"/>
                <a:pathLst>
                  <a:path w="1821" h="745" extrusionOk="0">
                    <a:moveTo>
                      <a:pt x="1665" y="745"/>
                    </a:moveTo>
                    <a:cubicBezTo>
                      <a:pt x="157" y="745"/>
                      <a:pt x="157" y="745"/>
                      <a:pt x="157" y="745"/>
                    </a:cubicBezTo>
                    <a:cubicBezTo>
                      <a:pt x="71" y="745"/>
                      <a:pt x="1" y="675"/>
                      <a:pt x="1" y="589"/>
                    </a:cubicBezTo>
                    <a:cubicBezTo>
                      <a:pt x="0" y="156"/>
                      <a:pt x="0" y="156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  <a:cubicBezTo>
                      <a:pt x="1665" y="0"/>
                      <a:pt x="1665" y="0"/>
                      <a:pt x="1665" y="0"/>
                    </a:cubicBezTo>
                    <a:cubicBezTo>
                      <a:pt x="1751" y="0"/>
                      <a:pt x="1821" y="70"/>
                      <a:pt x="1821" y="156"/>
                    </a:cubicBezTo>
                    <a:cubicBezTo>
                      <a:pt x="1821" y="589"/>
                      <a:pt x="1821" y="589"/>
                      <a:pt x="1821" y="589"/>
                    </a:cubicBezTo>
                    <a:cubicBezTo>
                      <a:pt x="1821" y="675"/>
                      <a:pt x="1751" y="745"/>
                      <a:pt x="1665" y="74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36" name="Google Shape;536;p26"/>
            <p:cNvGrpSpPr/>
            <p:nvPr/>
          </p:nvGrpSpPr>
          <p:grpSpPr>
            <a:xfrm>
              <a:off x="6824752" y="696204"/>
              <a:ext cx="1321665" cy="157840"/>
              <a:chOff x="6023164" y="2202592"/>
              <a:chExt cx="1321665" cy="157840"/>
            </a:xfrm>
          </p:grpSpPr>
          <p:sp>
            <p:nvSpPr>
              <p:cNvPr id="537" name="Google Shape;537;p26"/>
              <p:cNvSpPr/>
              <p:nvPr/>
            </p:nvSpPr>
            <p:spPr>
              <a:xfrm>
                <a:off x="6023164" y="2202592"/>
                <a:ext cx="1321665" cy="157840"/>
              </a:xfrm>
              <a:custGeom>
                <a:avLst/>
                <a:gdLst/>
                <a:ahLst/>
                <a:cxnLst/>
                <a:rect l="l" t="t" r="r" b="b"/>
                <a:pathLst>
                  <a:path w="8482" h="1009" extrusionOk="0">
                    <a:moveTo>
                      <a:pt x="8249" y="1009"/>
                    </a:moveTo>
                    <a:cubicBezTo>
                      <a:pt x="235" y="1009"/>
                      <a:pt x="235" y="1009"/>
                      <a:pt x="235" y="1009"/>
                    </a:cubicBezTo>
                    <a:cubicBezTo>
                      <a:pt x="106" y="1009"/>
                      <a:pt x="1" y="904"/>
                      <a:pt x="1" y="775"/>
                    </a:cubicBezTo>
                    <a:cubicBezTo>
                      <a:pt x="0" y="234"/>
                      <a:pt x="0" y="234"/>
                      <a:pt x="0" y="234"/>
                    </a:cubicBezTo>
                    <a:cubicBezTo>
                      <a:pt x="0" y="105"/>
                      <a:pt x="105" y="0"/>
                      <a:pt x="234" y="0"/>
                    </a:cubicBezTo>
                    <a:cubicBezTo>
                      <a:pt x="8248" y="0"/>
                      <a:pt x="8248" y="0"/>
                      <a:pt x="8248" y="0"/>
                    </a:cubicBezTo>
                    <a:cubicBezTo>
                      <a:pt x="8377" y="0"/>
                      <a:pt x="8482" y="105"/>
                      <a:pt x="8482" y="234"/>
                    </a:cubicBezTo>
                    <a:cubicBezTo>
                      <a:pt x="8482" y="775"/>
                      <a:pt x="8482" y="775"/>
                      <a:pt x="8482" y="775"/>
                    </a:cubicBezTo>
                    <a:cubicBezTo>
                      <a:pt x="8482" y="904"/>
                      <a:pt x="8378" y="1009"/>
                      <a:pt x="8249" y="100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8" name="Google Shape;538;p26"/>
              <p:cNvSpPr/>
              <p:nvPr/>
            </p:nvSpPr>
            <p:spPr>
              <a:xfrm>
                <a:off x="7189085" y="2223637"/>
                <a:ext cx="117600" cy="1158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9" name="Google Shape;539;p26"/>
              <p:cNvSpPr/>
              <p:nvPr/>
            </p:nvSpPr>
            <p:spPr>
              <a:xfrm>
                <a:off x="6340951" y="2236265"/>
                <a:ext cx="808147" cy="92601"/>
              </a:xfrm>
              <a:custGeom>
                <a:avLst/>
                <a:gdLst/>
                <a:ahLst/>
                <a:cxnLst/>
                <a:rect l="l" t="t" r="r" b="b"/>
                <a:pathLst>
                  <a:path w="5186" h="596" extrusionOk="0">
                    <a:moveTo>
                      <a:pt x="5046" y="596"/>
                    </a:moveTo>
                    <a:cubicBezTo>
                      <a:pt x="141" y="596"/>
                      <a:pt x="141" y="596"/>
                      <a:pt x="141" y="596"/>
                    </a:cubicBezTo>
                    <a:cubicBezTo>
                      <a:pt x="64" y="596"/>
                      <a:pt x="1" y="533"/>
                      <a:pt x="0" y="455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63"/>
                      <a:pt x="63" y="0"/>
                      <a:pt x="141" y="0"/>
                    </a:cubicBezTo>
                    <a:cubicBezTo>
                      <a:pt x="5045" y="0"/>
                      <a:pt x="5045" y="0"/>
                      <a:pt x="5045" y="0"/>
                    </a:cubicBezTo>
                    <a:cubicBezTo>
                      <a:pt x="5123" y="0"/>
                      <a:pt x="5186" y="63"/>
                      <a:pt x="5186" y="140"/>
                    </a:cubicBezTo>
                    <a:cubicBezTo>
                      <a:pt x="5186" y="455"/>
                      <a:pt x="5186" y="455"/>
                      <a:pt x="5186" y="455"/>
                    </a:cubicBezTo>
                    <a:cubicBezTo>
                      <a:pt x="5186" y="533"/>
                      <a:pt x="5123" y="596"/>
                      <a:pt x="5046" y="596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0" name="Google Shape;540;p26"/>
              <p:cNvSpPr/>
              <p:nvPr/>
            </p:nvSpPr>
            <p:spPr>
              <a:xfrm>
                <a:off x="6079987" y="2236265"/>
                <a:ext cx="206244" cy="92600"/>
              </a:xfrm>
              <a:custGeom>
                <a:avLst/>
                <a:gdLst/>
                <a:ahLst/>
                <a:cxnLst/>
                <a:rect l="l" t="t" r="r" b="b"/>
                <a:pathLst>
                  <a:path w="1332" h="593" extrusionOk="0">
                    <a:moveTo>
                      <a:pt x="1159" y="593"/>
                    </a:moveTo>
                    <a:cubicBezTo>
                      <a:pt x="174" y="593"/>
                      <a:pt x="174" y="593"/>
                      <a:pt x="174" y="593"/>
                    </a:cubicBezTo>
                    <a:cubicBezTo>
                      <a:pt x="78" y="593"/>
                      <a:pt x="0" y="515"/>
                      <a:pt x="0" y="419"/>
                    </a:cubicBezTo>
                    <a:cubicBezTo>
                      <a:pt x="0" y="174"/>
                      <a:pt x="0" y="174"/>
                      <a:pt x="0" y="174"/>
                    </a:cubicBezTo>
                    <a:cubicBezTo>
                      <a:pt x="0" y="78"/>
                      <a:pt x="78" y="0"/>
                      <a:pt x="174" y="0"/>
                    </a:cubicBezTo>
                    <a:cubicBezTo>
                      <a:pt x="1158" y="0"/>
                      <a:pt x="1158" y="0"/>
                      <a:pt x="1158" y="0"/>
                    </a:cubicBezTo>
                    <a:cubicBezTo>
                      <a:pt x="1254" y="0"/>
                      <a:pt x="1332" y="78"/>
                      <a:pt x="1332" y="174"/>
                    </a:cubicBezTo>
                    <a:cubicBezTo>
                      <a:pt x="1332" y="419"/>
                      <a:pt x="1332" y="419"/>
                      <a:pt x="1332" y="419"/>
                    </a:cubicBezTo>
                    <a:cubicBezTo>
                      <a:pt x="1332" y="515"/>
                      <a:pt x="1254" y="593"/>
                      <a:pt x="1159" y="59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1" name="Google Shape;541;p26"/>
              <p:cNvSpPr/>
              <p:nvPr/>
            </p:nvSpPr>
            <p:spPr>
              <a:xfrm>
                <a:off x="7203817" y="2238369"/>
                <a:ext cx="86286" cy="86288"/>
              </a:xfrm>
              <a:custGeom>
                <a:avLst/>
                <a:gdLst/>
                <a:ahLst/>
                <a:cxnLst/>
                <a:rect l="l" t="t" r="r" b="b"/>
                <a:pathLst>
                  <a:path w="560" h="560" extrusionOk="0">
                    <a:moveTo>
                      <a:pt x="516" y="236"/>
                    </a:moveTo>
                    <a:cubicBezTo>
                      <a:pt x="324" y="236"/>
                      <a:pt x="324" y="236"/>
                      <a:pt x="324" y="236"/>
                    </a:cubicBezTo>
                    <a:cubicBezTo>
                      <a:pt x="324" y="43"/>
                      <a:pt x="324" y="43"/>
                      <a:pt x="324" y="43"/>
                    </a:cubicBezTo>
                    <a:cubicBezTo>
                      <a:pt x="324" y="19"/>
                      <a:pt x="304" y="0"/>
                      <a:pt x="280" y="0"/>
                    </a:cubicBezTo>
                    <a:cubicBezTo>
                      <a:pt x="256" y="0"/>
                      <a:pt x="236" y="19"/>
                      <a:pt x="236" y="43"/>
                    </a:cubicBezTo>
                    <a:cubicBezTo>
                      <a:pt x="236" y="236"/>
                      <a:pt x="236" y="236"/>
                      <a:pt x="236" y="236"/>
                    </a:cubicBezTo>
                    <a:cubicBezTo>
                      <a:pt x="44" y="236"/>
                      <a:pt x="44" y="236"/>
                      <a:pt x="44" y="236"/>
                    </a:cubicBezTo>
                    <a:cubicBezTo>
                      <a:pt x="19" y="236"/>
                      <a:pt x="0" y="256"/>
                      <a:pt x="0" y="280"/>
                    </a:cubicBezTo>
                    <a:cubicBezTo>
                      <a:pt x="0" y="304"/>
                      <a:pt x="20" y="324"/>
                      <a:pt x="44" y="324"/>
                    </a:cubicBezTo>
                    <a:cubicBezTo>
                      <a:pt x="236" y="324"/>
                      <a:pt x="236" y="324"/>
                      <a:pt x="236" y="324"/>
                    </a:cubicBezTo>
                    <a:cubicBezTo>
                      <a:pt x="236" y="516"/>
                      <a:pt x="236" y="516"/>
                      <a:pt x="236" y="516"/>
                    </a:cubicBezTo>
                    <a:cubicBezTo>
                      <a:pt x="236" y="540"/>
                      <a:pt x="256" y="560"/>
                      <a:pt x="280" y="560"/>
                    </a:cubicBezTo>
                    <a:cubicBezTo>
                      <a:pt x="304" y="560"/>
                      <a:pt x="324" y="540"/>
                      <a:pt x="324" y="516"/>
                    </a:cubicBezTo>
                    <a:cubicBezTo>
                      <a:pt x="324" y="324"/>
                      <a:pt x="324" y="324"/>
                      <a:pt x="324" y="324"/>
                    </a:cubicBezTo>
                    <a:cubicBezTo>
                      <a:pt x="516" y="324"/>
                      <a:pt x="516" y="324"/>
                      <a:pt x="516" y="324"/>
                    </a:cubicBezTo>
                    <a:cubicBezTo>
                      <a:pt x="541" y="324"/>
                      <a:pt x="560" y="304"/>
                      <a:pt x="560" y="280"/>
                    </a:cubicBezTo>
                    <a:cubicBezTo>
                      <a:pt x="560" y="256"/>
                      <a:pt x="541" y="236"/>
                      <a:pt x="516" y="236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42" name="Google Shape;542;p26"/>
          <p:cNvGrpSpPr/>
          <p:nvPr/>
        </p:nvGrpSpPr>
        <p:grpSpPr>
          <a:xfrm>
            <a:off x="350217" y="241832"/>
            <a:ext cx="8130180" cy="3995913"/>
            <a:chOff x="350217" y="241832"/>
            <a:chExt cx="8130180" cy="3995913"/>
          </a:xfrm>
        </p:grpSpPr>
        <p:grpSp>
          <p:nvGrpSpPr>
            <p:cNvPr id="543" name="Google Shape;543;p26"/>
            <p:cNvGrpSpPr/>
            <p:nvPr/>
          </p:nvGrpSpPr>
          <p:grpSpPr>
            <a:xfrm>
              <a:off x="899442" y="4099599"/>
              <a:ext cx="138146" cy="138146"/>
              <a:chOff x="4315031" y="1267400"/>
              <a:chExt cx="298500" cy="298500"/>
            </a:xfrm>
          </p:grpSpPr>
          <p:sp>
            <p:nvSpPr>
              <p:cNvPr id="544" name="Google Shape;544;p26"/>
              <p:cNvSpPr/>
              <p:nvPr/>
            </p:nvSpPr>
            <p:spPr>
              <a:xfrm>
                <a:off x="4315031" y="1267400"/>
                <a:ext cx="298500" cy="298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5" name="Google Shape;545;p26"/>
              <p:cNvSpPr/>
              <p:nvPr/>
            </p:nvSpPr>
            <p:spPr>
              <a:xfrm>
                <a:off x="4395164" y="1336085"/>
                <a:ext cx="149400" cy="160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46" name="Google Shape;546;p26"/>
            <p:cNvGrpSpPr/>
            <p:nvPr/>
          </p:nvGrpSpPr>
          <p:grpSpPr>
            <a:xfrm>
              <a:off x="8342252" y="2112574"/>
              <a:ext cx="138146" cy="138146"/>
              <a:chOff x="4315031" y="1267400"/>
              <a:chExt cx="298500" cy="298500"/>
            </a:xfrm>
          </p:grpSpPr>
          <p:sp>
            <p:nvSpPr>
              <p:cNvPr id="547" name="Google Shape;547;p26"/>
              <p:cNvSpPr/>
              <p:nvPr/>
            </p:nvSpPr>
            <p:spPr>
              <a:xfrm>
                <a:off x="4315031" y="1267400"/>
                <a:ext cx="298500" cy="298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8" name="Google Shape;548;p26"/>
              <p:cNvSpPr/>
              <p:nvPr/>
            </p:nvSpPr>
            <p:spPr>
              <a:xfrm>
                <a:off x="4395164" y="1336085"/>
                <a:ext cx="149400" cy="160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49" name="Google Shape;549;p26"/>
            <p:cNvGrpSpPr/>
            <p:nvPr/>
          </p:nvGrpSpPr>
          <p:grpSpPr>
            <a:xfrm>
              <a:off x="3933617" y="706049"/>
              <a:ext cx="138146" cy="138146"/>
              <a:chOff x="4315031" y="1267400"/>
              <a:chExt cx="298500" cy="298500"/>
            </a:xfrm>
          </p:grpSpPr>
          <p:sp>
            <p:nvSpPr>
              <p:cNvPr id="550" name="Google Shape;550;p26"/>
              <p:cNvSpPr/>
              <p:nvPr/>
            </p:nvSpPr>
            <p:spPr>
              <a:xfrm>
                <a:off x="4315031" y="1267400"/>
                <a:ext cx="298500" cy="298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1" name="Google Shape;551;p26"/>
              <p:cNvSpPr/>
              <p:nvPr/>
            </p:nvSpPr>
            <p:spPr>
              <a:xfrm>
                <a:off x="4395164" y="1336085"/>
                <a:ext cx="149400" cy="160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52" name="Google Shape;552;p26"/>
            <p:cNvGrpSpPr/>
            <p:nvPr/>
          </p:nvGrpSpPr>
          <p:grpSpPr>
            <a:xfrm>
              <a:off x="7520392" y="4041107"/>
              <a:ext cx="138146" cy="138146"/>
              <a:chOff x="4315031" y="1267400"/>
              <a:chExt cx="298500" cy="298500"/>
            </a:xfrm>
          </p:grpSpPr>
          <p:sp>
            <p:nvSpPr>
              <p:cNvPr id="553" name="Google Shape;553;p26"/>
              <p:cNvSpPr/>
              <p:nvPr/>
            </p:nvSpPr>
            <p:spPr>
              <a:xfrm>
                <a:off x="4315031" y="1267400"/>
                <a:ext cx="298500" cy="298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4" name="Google Shape;554;p26"/>
              <p:cNvSpPr/>
              <p:nvPr/>
            </p:nvSpPr>
            <p:spPr>
              <a:xfrm>
                <a:off x="4395164" y="1336085"/>
                <a:ext cx="149400" cy="160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55" name="Google Shape;555;p26"/>
            <p:cNvGrpSpPr/>
            <p:nvPr/>
          </p:nvGrpSpPr>
          <p:grpSpPr>
            <a:xfrm>
              <a:off x="6909492" y="241832"/>
              <a:ext cx="138146" cy="138146"/>
              <a:chOff x="4315031" y="1267400"/>
              <a:chExt cx="298500" cy="298500"/>
            </a:xfrm>
          </p:grpSpPr>
          <p:sp>
            <p:nvSpPr>
              <p:cNvPr id="556" name="Google Shape;556;p26"/>
              <p:cNvSpPr/>
              <p:nvPr/>
            </p:nvSpPr>
            <p:spPr>
              <a:xfrm>
                <a:off x="4315031" y="1267400"/>
                <a:ext cx="298500" cy="298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7" name="Google Shape;557;p26"/>
              <p:cNvSpPr/>
              <p:nvPr/>
            </p:nvSpPr>
            <p:spPr>
              <a:xfrm>
                <a:off x="4395164" y="1336085"/>
                <a:ext cx="149400" cy="160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58" name="Google Shape;558;p26"/>
            <p:cNvGrpSpPr/>
            <p:nvPr/>
          </p:nvGrpSpPr>
          <p:grpSpPr>
            <a:xfrm>
              <a:off x="350217" y="1065882"/>
              <a:ext cx="138146" cy="138146"/>
              <a:chOff x="4315031" y="1267400"/>
              <a:chExt cx="298500" cy="298500"/>
            </a:xfrm>
          </p:grpSpPr>
          <p:sp>
            <p:nvSpPr>
              <p:cNvPr id="559" name="Google Shape;559;p26"/>
              <p:cNvSpPr/>
              <p:nvPr/>
            </p:nvSpPr>
            <p:spPr>
              <a:xfrm>
                <a:off x="4315031" y="1267400"/>
                <a:ext cx="298500" cy="298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0" name="Google Shape;560;p26"/>
              <p:cNvSpPr/>
              <p:nvPr/>
            </p:nvSpPr>
            <p:spPr>
              <a:xfrm>
                <a:off x="4395164" y="1336085"/>
                <a:ext cx="149400" cy="160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exandria ExtraBold"/>
              <a:buNone/>
              <a:defRPr sz="2800">
                <a:solidFill>
                  <a:schemeClr val="dk1"/>
                </a:solidFill>
                <a:latin typeface="Alexandria ExtraBold"/>
                <a:ea typeface="Alexandria ExtraBold"/>
                <a:cs typeface="Alexandria ExtraBold"/>
                <a:sym typeface="Alexandri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lexandria ExtraBold"/>
              <a:buNone/>
              <a:defRPr sz="2400">
                <a:solidFill>
                  <a:schemeClr val="dk1"/>
                </a:solidFill>
                <a:latin typeface="Alexandria ExtraBold"/>
                <a:ea typeface="Alexandria ExtraBold"/>
                <a:cs typeface="Alexandria ExtraBold"/>
                <a:sym typeface="Alexandria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lexandria ExtraBold"/>
              <a:buNone/>
              <a:defRPr sz="2400">
                <a:solidFill>
                  <a:schemeClr val="dk1"/>
                </a:solidFill>
                <a:latin typeface="Alexandria ExtraBold"/>
                <a:ea typeface="Alexandria ExtraBold"/>
                <a:cs typeface="Alexandria ExtraBold"/>
                <a:sym typeface="Alexandria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lexandria ExtraBold"/>
              <a:buNone/>
              <a:defRPr sz="2400">
                <a:solidFill>
                  <a:schemeClr val="dk1"/>
                </a:solidFill>
                <a:latin typeface="Alexandria ExtraBold"/>
                <a:ea typeface="Alexandria ExtraBold"/>
                <a:cs typeface="Alexandria ExtraBold"/>
                <a:sym typeface="Alexandria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lexandria ExtraBold"/>
              <a:buNone/>
              <a:defRPr sz="2400">
                <a:solidFill>
                  <a:schemeClr val="dk1"/>
                </a:solidFill>
                <a:latin typeface="Alexandria ExtraBold"/>
                <a:ea typeface="Alexandria ExtraBold"/>
                <a:cs typeface="Alexandria ExtraBold"/>
                <a:sym typeface="Alexandria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lexandria ExtraBold"/>
              <a:buNone/>
              <a:defRPr sz="2400">
                <a:solidFill>
                  <a:schemeClr val="dk1"/>
                </a:solidFill>
                <a:latin typeface="Alexandria ExtraBold"/>
                <a:ea typeface="Alexandria ExtraBold"/>
                <a:cs typeface="Alexandria ExtraBold"/>
                <a:sym typeface="Alexandria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lexandria ExtraBold"/>
              <a:buNone/>
              <a:defRPr sz="2400">
                <a:solidFill>
                  <a:schemeClr val="dk1"/>
                </a:solidFill>
                <a:latin typeface="Alexandria ExtraBold"/>
                <a:ea typeface="Alexandria ExtraBold"/>
                <a:cs typeface="Alexandria ExtraBold"/>
                <a:sym typeface="Alexandria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lexandria ExtraBold"/>
              <a:buNone/>
              <a:defRPr sz="2400">
                <a:solidFill>
                  <a:schemeClr val="dk1"/>
                </a:solidFill>
                <a:latin typeface="Alexandria ExtraBold"/>
                <a:ea typeface="Alexandria ExtraBold"/>
                <a:cs typeface="Alexandria ExtraBold"/>
                <a:sym typeface="Alexandria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lexandria ExtraBold"/>
              <a:buNone/>
              <a:defRPr sz="2400">
                <a:solidFill>
                  <a:schemeClr val="dk1"/>
                </a:solidFill>
                <a:latin typeface="Alexandria ExtraBold"/>
                <a:ea typeface="Alexandria ExtraBold"/>
                <a:cs typeface="Alexandria ExtraBold"/>
                <a:sym typeface="Alexandria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Urbanist"/>
              <a:buChar char="●"/>
              <a:defRPr sz="1200">
                <a:solidFill>
                  <a:schemeClr val="dk1"/>
                </a:solidFill>
                <a:latin typeface="Urbanist"/>
                <a:ea typeface="Urbanist"/>
                <a:cs typeface="Urbanist"/>
                <a:sym typeface="Urbanist"/>
              </a:defRPr>
            </a:lvl1pPr>
            <a:lvl2pPr marL="914400" lvl="1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Urbanist"/>
              <a:buChar char="○"/>
              <a:defRPr sz="1200">
                <a:solidFill>
                  <a:schemeClr val="dk1"/>
                </a:solidFill>
                <a:latin typeface="Urbanist"/>
                <a:ea typeface="Urbanist"/>
                <a:cs typeface="Urbanist"/>
                <a:sym typeface="Urbanist"/>
              </a:defRPr>
            </a:lvl2pPr>
            <a:lvl3pPr marL="1371600" lvl="2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Urbanist"/>
              <a:buChar char="■"/>
              <a:defRPr sz="1200">
                <a:solidFill>
                  <a:schemeClr val="dk1"/>
                </a:solidFill>
                <a:latin typeface="Urbanist"/>
                <a:ea typeface="Urbanist"/>
                <a:cs typeface="Urbanist"/>
                <a:sym typeface="Urbanist"/>
              </a:defRPr>
            </a:lvl3pPr>
            <a:lvl4pPr marL="1828800" lvl="3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Urbanist"/>
              <a:buChar char="●"/>
              <a:defRPr sz="1200">
                <a:solidFill>
                  <a:schemeClr val="dk1"/>
                </a:solidFill>
                <a:latin typeface="Urbanist"/>
                <a:ea typeface="Urbanist"/>
                <a:cs typeface="Urbanist"/>
                <a:sym typeface="Urbanist"/>
              </a:defRPr>
            </a:lvl4pPr>
            <a:lvl5pPr marL="2286000" lvl="4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Urbanist"/>
              <a:buChar char="○"/>
              <a:defRPr sz="1200">
                <a:solidFill>
                  <a:schemeClr val="dk1"/>
                </a:solidFill>
                <a:latin typeface="Urbanist"/>
                <a:ea typeface="Urbanist"/>
                <a:cs typeface="Urbanist"/>
                <a:sym typeface="Urbanist"/>
              </a:defRPr>
            </a:lvl5pPr>
            <a:lvl6pPr marL="2743200" lvl="5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Urbanist"/>
              <a:buChar char="■"/>
              <a:defRPr sz="1200">
                <a:solidFill>
                  <a:schemeClr val="dk1"/>
                </a:solidFill>
                <a:latin typeface="Urbanist"/>
                <a:ea typeface="Urbanist"/>
                <a:cs typeface="Urbanist"/>
                <a:sym typeface="Urbanist"/>
              </a:defRPr>
            </a:lvl6pPr>
            <a:lvl7pPr marL="3200400" lvl="6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Urbanist"/>
              <a:buChar char="●"/>
              <a:defRPr sz="1200">
                <a:solidFill>
                  <a:schemeClr val="dk1"/>
                </a:solidFill>
                <a:latin typeface="Urbanist"/>
                <a:ea typeface="Urbanist"/>
                <a:cs typeface="Urbanist"/>
                <a:sym typeface="Urbanist"/>
              </a:defRPr>
            </a:lvl7pPr>
            <a:lvl8pPr marL="3657600" lvl="7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Urbanist"/>
              <a:buChar char="○"/>
              <a:defRPr sz="1200">
                <a:solidFill>
                  <a:schemeClr val="dk1"/>
                </a:solidFill>
                <a:latin typeface="Urbanist"/>
                <a:ea typeface="Urbanist"/>
                <a:cs typeface="Urbanist"/>
                <a:sym typeface="Urbanist"/>
              </a:defRPr>
            </a:lvl8pPr>
            <a:lvl9pPr marL="4114800" lvl="8" indent="-30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Urbanist"/>
              <a:buChar char="■"/>
              <a:defRPr sz="1200">
                <a:solidFill>
                  <a:schemeClr val="dk1"/>
                </a:solidFill>
                <a:latin typeface="Urbanist"/>
                <a:ea typeface="Urbanist"/>
                <a:cs typeface="Urbanist"/>
                <a:sym typeface="Urbanist"/>
              </a:defRPr>
            </a:lvl9pPr>
          </a:lstStyle>
          <a:p>
            <a:endParaRPr/>
          </a:p>
        </p:txBody>
      </p:sp>
      <p:pic>
        <p:nvPicPr>
          <p:cNvPr id="3" name="Picture 26" descr="cercle logo222">
            <a:extLst>
              <a:ext uri="{FF2B5EF4-FFF2-40B4-BE49-F238E27FC236}">
                <a16:creationId xmlns:a16="http://schemas.microsoft.com/office/drawing/2014/main" id="{D515A7E8-1335-1F28-20D1-47FEE0015B2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1" cstate="print">
            <a:lum bright="18000"/>
          </a:blip>
          <a:srcRect r="26113"/>
          <a:stretch/>
        </p:blipFill>
        <p:spPr bwMode="auto">
          <a:xfrm>
            <a:off x="8442100" y="23852"/>
            <a:ext cx="701899" cy="71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4" r:id="rId3"/>
    <p:sldLayoutId id="2147483655" r:id="rId4"/>
    <p:sldLayoutId id="2147483656" r:id="rId5"/>
    <p:sldLayoutId id="2147483658" r:id="rId6"/>
    <p:sldLayoutId id="2147483659" r:id="rId7"/>
    <p:sldLayoutId id="2147483671" r:id="rId8"/>
    <p:sldLayoutId id="2147483672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chart" Target="../charts/chart16.xml"/><Relationship Id="rId7" Type="http://schemas.openxmlformats.org/officeDocument/2006/relationships/oleObject" Target="file:///C:\Users\alya.bm\Desktop\TB-Mensuel%20%2002\Donn&#233;es%2002_2025.xls%20MAJ%20%2022%20-05.xls!TAB-DM!L84C1:L90C4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emf"/><Relationship Id="rId5" Type="http://schemas.openxmlformats.org/officeDocument/2006/relationships/oleObject" Target="file:///C:\Users\alya.bm\Desktop\TB-Mensuel%20%2002\Donn&#233;es%2002_2025.xls%20MAJ%20%2022%20-05.xls!TAB-DM!L75C1:L82C5" TargetMode="External"/><Relationship Id="rId4" Type="http://schemas.openxmlformats.org/officeDocument/2006/relationships/chart" Target="../charts/chart1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notesSlide" Target="../notesSlides/notesSlide3.xml"/><Relationship Id="rId7" Type="http://schemas.openxmlformats.org/officeDocument/2006/relationships/oleObject" Target="file:///C:\Users\alya.bm\Desktop\TB-Mensuel%20%2002\Donn&#233;es%2002_2025.xls%20MAJ%20%2022%20-05.xls!TAB-DM!L92C1:L99C5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notesSlide" Target="../notesSlides/notesSlide4.xml"/><Relationship Id="rId7" Type="http://schemas.openxmlformats.org/officeDocument/2006/relationships/oleObject" Target="file:///C:\Users\alya.bm\Desktop\TB-Mensuel%20%2002\Donn&#233;es%2002_2025.xls%20MAJ%20%2022%20-05.xls!TAB-DM!L101C1:L106C5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chart" Target="../charts/chart23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oleObject" Target="file:///C:\Users\alya.bm\Desktop\TB-Mensuel%20%2002\Donn&#233;es%2002_2025.xls%20MAJ%20%2022%20-05.xls!TAB-DM!L1C1:L6C5" TargetMode="External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file:///C:\Users\alya.bm\Desktop\TB-Mensuel%20%2002\Donn&#233;es%2002_2025.xls%20MAJ%20%2022%20-05.xls!TAB-DM!L8C1:L12C4" TargetMode="Externa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ya.bm\Desktop\TB-Mensuel%20%2002\Donn&#233;es%2002_2025.xls%20MAJ%20%2022%20-05.xls!TAB-DM!L14C1:L17C4" TargetMode="Externa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file:///C:\Users\alya.bm\Desktop\TB-Mensuel%20%2002\Donn&#233;es%2002_2025.xls%20MAJ%20%2022%20-05.xls!TAB-DM!L14C6:L17C9" TargetMode="External"/><Relationship Id="rId5" Type="http://schemas.openxmlformats.org/officeDocument/2006/relationships/chart" Target="../charts/chart6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chart" Target="../charts/chart7.xml"/><Relationship Id="rId7" Type="http://schemas.openxmlformats.org/officeDocument/2006/relationships/oleObject" Target="file:///C:\Users\alya.bm\Desktop\TB-Mensuel%20%2002\Donn&#233;es%2002_2025.xls%20MAJ%20%2022%20-05.xls!TAB-DM!L28C1:L34C4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file:///C:\Users\alya.bm\Desktop\TB-Mensuel%20%2002\Donn&#233;es%2002_2025.xls%20MAJ%20%2022%20-05.xls!TAB-DM!L19C1:L20C6" TargetMode="External"/><Relationship Id="rId10" Type="http://schemas.openxmlformats.org/officeDocument/2006/relationships/image" Target="../media/image8.emf"/><Relationship Id="rId4" Type="http://schemas.openxmlformats.org/officeDocument/2006/relationships/chart" Target="../charts/chart8.xml"/><Relationship Id="rId9" Type="http://schemas.openxmlformats.org/officeDocument/2006/relationships/oleObject" Target="file:///C:\Users\alya.bm\Desktop\TB-Mensuel%20%2002\Donn&#233;es%2002_2025.xls%20MAJ%20%2022%20-05.xls!TAB-DM!L22C1:L26C4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chart" Target="../charts/chart9.xml"/><Relationship Id="rId7" Type="http://schemas.openxmlformats.org/officeDocument/2006/relationships/oleObject" Target="file:///C:\Users\alya.bm\Desktop\TB-Mensuel%20%2002\Donn&#233;es%2002_2025.xls%20MAJ%20%2022%20-05.xls!TAB-DM!L40C1:L44C4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file:///C:\Users\alya.bm\Desktop\TB-Mensuel%20%2002\Donn&#233;es%2002_2025.xls%20MAJ%20%2022%20-05.xls!TAB-DM!L36C1:L38C4" TargetMode="External"/><Relationship Id="rId10" Type="http://schemas.openxmlformats.org/officeDocument/2006/relationships/image" Target="../media/image11.emf"/><Relationship Id="rId4" Type="http://schemas.openxmlformats.org/officeDocument/2006/relationships/chart" Target="../charts/chart10.xml"/><Relationship Id="rId9" Type="http://schemas.openxmlformats.org/officeDocument/2006/relationships/oleObject" Target="file:///C:\Users\alya.bm\Desktop\TB-Mensuel%20%2002\Donn&#233;es%2002_2025.xls%20MAJ%20%2022%20-05.xls!TAB-DM!L46C1:L50C4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chart" Target="../charts/chart11.xml"/><Relationship Id="rId7" Type="http://schemas.openxmlformats.org/officeDocument/2006/relationships/oleObject" Target="file:///C:\Users\alya.bm\Desktop\TB-Mensuel%20%2002\Donn&#233;es%2002_2025.xls%20MAJ%20%2022%20-05.xls!TAB-DM!L62C1:L67C4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chart" Target="../charts/chart12.xml"/><Relationship Id="rId5" Type="http://schemas.openxmlformats.org/officeDocument/2006/relationships/image" Target="../media/image12.emf"/><Relationship Id="rId10" Type="http://schemas.openxmlformats.org/officeDocument/2006/relationships/image" Target="../media/image14.emf"/><Relationship Id="rId4" Type="http://schemas.openxmlformats.org/officeDocument/2006/relationships/oleObject" Target="file:///C:\Users\alya.bm\Desktop\TB-Mensuel%20%2002\Donn&#233;es%2002_2025.xls%20MAJ%20%2022%20-05.xls!TAB-DM!L52C1:L54C5" TargetMode="External"/><Relationship Id="rId9" Type="http://schemas.openxmlformats.org/officeDocument/2006/relationships/oleObject" Target="file:///C:\Users\alya.bm\Desktop\TB-Mensuel%20%2002\Donn&#233;es%2002_2025.xls%20MAJ%20%2022%20-05.xls!TAB-DM!L56C1:L60C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file:///C:\Users\alya.bm\Desktop\TB-Mensuel%20%2002\Donn&#233;es%2002_2025.xls%20MAJ%20%2022%20-05.xls!TAB-DM!L69C1:L74C5" TargetMode="Externa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p30"/>
          <p:cNvSpPr txBox="1">
            <a:spLocks noGrp="1"/>
          </p:cNvSpPr>
          <p:nvPr>
            <p:ph type="ctrTitle"/>
          </p:nvPr>
        </p:nvSpPr>
        <p:spPr>
          <a:xfrm>
            <a:off x="159091" y="1318251"/>
            <a:ext cx="4725049" cy="212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chemeClr val="accent2">
                    <a:lumMod val="50000"/>
                  </a:schemeClr>
                </a:solidFill>
                <a:latin typeface="IBM Plex Mono" panose="020B0509050203000203" pitchFamily="49" charset="0"/>
              </a:rPr>
              <a:t>Tableau de Bord Mensuel</a:t>
            </a:r>
            <a:br>
              <a:rPr lang="fr-FR" dirty="0">
                <a:solidFill>
                  <a:schemeClr val="accent2">
                    <a:lumMod val="50000"/>
                  </a:schemeClr>
                </a:solidFill>
                <a:latin typeface="IBM Plex Mono" panose="020B0509050203000203" pitchFamily="49" charset="0"/>
              </a:rPr>
            </a:br>
            <a:r>
              <a:rPr lang="fr-FR" dirty="0">
                <a:solidFill>
                  <a:schemeClr val="accent2">
                    <a:lumMod val="50000"/>
                  </a:schemeClr>
                </a:solidFill>
                <a:latin typeface="IBM Plex Mono" panose="020B0509050203000203" pitchFamily="49" charset="0"/>
              </a:rPr>
              <a:t>Data Mobile</a:t>
            </a:r>
          </a:p>
        </p:txBody>
      </p:sp>
      <p:grpSp>
        <p:nvGrpSpPr>
          <p:cNvPr id="573" name="Google Shape;573;p30"/>
          <p:cNvGrpSpPr/>
          <p:nvPr/>
        </p:nvGrpSpPr>
        <p:grpSpPr>
          <a:xfrm>
            <a:off x="4490527" y="538400"/>
            <a:ext cx="3940298" cy="4065600"/>
            <a:chOff x="4490527" y="538400"/>
            <a:chExt cx="3940298" cy="4065600"/>
          </a:xfrm>
        </p:grpSpPr>
        <p:sp>
          <p:nvSpPr>
            <p:cNvPr id="574" name="Google Shape;574;p30"/>
            <p:cNvSpPr/>
            <p:nvPr/>
          </p:nvSpPr>
          <p:spPr>
            <a:xfrm>
              <a:off x="5508825" y="538400"/>
              <a:ext cx="2922000" cy="4065600"/>
            </a:xfrm>
            <a:prstGeom prst="roundRect">
              <a:avLst>
                <a:gd name="adj" fmla="val 12503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75" name="Google Shape;575;p30"/>
            <p:cNvGrpSpPr/>
            <p:nvPr/>
          </p:nvGrpSpPr>
          <p:grpSpPr>
            <a:xfrm>
              <a:off x="4991885" y="1407067"/>
              <a:ext cx="3243115" cy="2456269"/>
              <a:chOff x="4326898" y="1407067"/>
              <a:chExt cx="3243115" cy="2456269"/>
            </a:xfrm>
          </p:grpSpPr>
          <p:sp>
            <p:nvSpPr>
              <p:cNvPr id="576" name="Google Shape;576;p30"/>
              <p:cNvSpPr/>
              <p:nvPr/>
            </p:nvSpPr>
            <p:spPr>
              <a:xfrm>
                <a:off x="5539118" y="3469538"/>
                <a:ext cx="574534" cy="393553"/>
              </a:xfrm>
              <a:custGeom>
                <a:avLst/>
                <a:gdLst/>
                <a:ahLst/>
                <a:cxnLst/>
                <a:rect l="l" t="t" r="r" b="b"/>
                <a:pathLst>
                  <a:path w="3689" h="2528" extrusionOk="0">
                    <a:moveTo>
                      <a:pt x="3689" y="2359"/>
                    </a:moveTo>
                    <a:cubicBezTo>
                      <a:pt x="3689" y="2528"/>
                      <a:pt x="3689" y="2528"/>
                      <a:pt x="3689" y="2528"/>
                    </a:cubicBezTo>
                    <a:cubicBezTo>
                      <a:pt x="868" y="2528"/>
                      <a:pt x="868" y="2528"/>
                      <a:pt x="868" y="2528"/>
                    </a:cubicBezTo>
                    <a:cubicBezTo>
                      <a:pt x="0" y="2528"/>
                      <a:pt x="127" y="1732"/>
                      <a:pt x="127" y="1732"/>
                    </a:cubicBezTo>
                    <a:cubicBezTo>
                      <a:pt x="265" y="169"/>
                      <a:pt x="265" y="169"/>
                      <a:pt x="265" y="169"/>
                    </a:cubicBezTo>
                    <a:cubicBezTo>
                      <a:pt x="494" y="0"/>
                      <a:pt x="494" y="0"/>
                      <a:pt x="494" y="0"/>
                    </a:cubicBezTo>
                    <a:cubicBezTo>
                      <a:pt x="2856" y="169"/>
                      <a:pt x="2856" y="169"/>
                      <a:pt x="2856" y="169"/>
                    </a:cubicBezTo>
                    <a:cubicBezTo>
                      <a:pt x="2457" y="2331"/>
                      <a:pt x="2457" y="2331"/>
                      <a:pt x="2457" y="2331"/>
                    </a:cubicBezTo>
                    <a:lnTo>
                      <a:pt x="3689" y="235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7" name="Google Shape;577;p30"/>
              <p:cNvSpPr/>
              <p:nvPr/>
            </p:nvSpPr>
            <p:spPr>
              <a:xfrm>
                <a:off x="5566477" y="3469538"/>
                <a:ext cx="547175" cy="368299"/>
              </a:xfrm>
              <a:custGeom>
                <a:avLst/>
                <a:gdLst/>
                <a:ahLst/>
                <a:cxnLst/>
                <a:rect l="l" t="t" r="r" b="b"/>
                <a:pathLst>
                  <a:path w="3520" h="2359" extrusionOk="0">
                    <a:moveTo>
                      <a:pt x="745" y="2359"/>
                    </a:moveTo>
                    <a:cubicBezTo>
                      <a:pt x="0" y="2359"/>
                      <a:pt x="188" y="1562"/>
                      <a:pt x="188" y="1562"/>
                    </a:cubicBezTo>
                    <a:cubicBezTo>
                      <a:pt x="325" y="0"/>
                      <a:pt x="325" y="0"/>
                      <a:pt x="325" y="0"/>
                    </a:cubicBezTo>
                    <a:cubicBezTo>
                      <a:pt x="2916" y="0"/>
                      <a:pt x="2916" y="0"/>
                      <a:pt x="2916" y="0"/>
                    </a:cubicBezTo>
                    <a:cubicBezTo>
                      <a:pt x="2778" y="1562"/>
                      <a:pt x="2778" y="1562"/>
                      <a:pt x="2778" y="1562"/>
                    </a:cubicBezTo>
                    <a:cubicBezTo>
                      <a:pt x="2778" y="1562"/>
                      <a:pt x="2651" y="2359"/>
                      <a:pt x="3520" y="2359"/>
                    </a:cubicBezTo>
                    <a:lnTo>
                      <a:pt x="745" y="2359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8" name="Google Shape;578;p30"/>
              <p:cNvSpPr/>
              <p:nvPr/>
            </p:nvSpPr>
            <p:spPr>
              <a:xfrm>
                <a:off x="5816919" y="3837836"/>
                <a:ext cx="433500" cy="25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9" name="Google Shape;579;p30"/>
              <p:cNvSpPr/>
              <p:nvPr/>
            </p:nvSpPr>
            <p:spPr>
              <a:xfrm>
                <a:off x="4676253" y="1560700"/>
                <a:ext cx="2161380" cy="1938309"/>
              </a:xfrm>
              <a:custGeom>
                <a:avLst/>
                <a:gdLst/>
                <a:ahLst/>
                <a:cxnLst/>
                <a:rect l="l" t="t" r="r" b="b"/>
                <a:pathLst>
                  <a:path w="13869" h="12450" extrusionOk="0">
                    <a:moveTo>
                      <a:pt x="12412" y="12429"/>
                    </a:moveTo>
                    <a:cubicBezTo>
                      <a:pt x="720" y="12429"/>
                      <a:pt x="720" y="12429"/>
                      <a:pt x="720" y="12429"/>
                    </a:cubicBezTo>
                    <a:cubicBezTo>
                      <a:pt x="148" y="12434"/>
                      <a:pt x="0" y="12314"/>
                      <a:pt x="1" y="11912"/>
                    </a:cubicBezTo>
                    <a:cubicBezTo>
                      <a:pt x="30" y="554"/>
                      <a:pt x="30" y="554"/>
                      <a:pt x="30" y="554"/>
                    </a:cubicBezTo>
                    <a:cubicBezTo>
                      <a:pt x="27" y="305"/>
                      <a:pt x="300" y="0"/>
                      <a:pt x="888" y="0"/>
                    </a:cubicBezTo>
                    <a:cubicBezTo>
                      <a:pt x="893" y="0"/>
                      <a:pt x="1067" y="2"/>
                      <a:pt x="1072" y="2"/>
                    </a:cubicBezTo>
                    <a:cubicBezTo>
                      <a:pt x="13302" y="334"/>
                      <a:pt x="13302" y="334"/>
                      <a:pt x="13302" y="334"/>
                    </a:cubicBezTo>
                    <a:cubicBezTo>
                      <a:pt x="13359" y="336"/>
                      <a:pt x="13401" y="377"/>
                      <a:pt x="13404" y="433"/>
                    </a:cubicBezTo>
                    <a:cubicBezTo>
                      <a:pt x="13868" y="11515"/>
                      <a:pt x="13868" y="11515"/>
                      <a:pt x="13868" y="11515"/>
                    </a:cubicBezTo>
                    <a:cubicBezTo>
                      <a:pt x="13869" y="11525"/>
                      <a:pt x="13868" y="11537"/>
                      <a:pt x="13865" y="11548"/>
                    </a:cubicBezTo>
                    <a:cubicBezTo>
                      <a:pt x="13669" y="12450"/>
                      <a:pt x="13074" y="12450"/>
                      <a:pt x="12412" y="12429"/>
                    </a:cubicBez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0" name="Google Shape;580;p30"/>
              <p:cNvSpPr/>
              <p:nvPr/>
            </p:nvSpPr>
            <p:spPr>
              <a:xfrm>
                <a:off x="4754121" y="1560700"/>
                <a:ext cx="2085639" cy="1881485"/>
              </a:xfrm>
              <a:custGeom>
                <a:avLst/>
                <a:gdLst/>
                <a:ahLst/>
                <a:cxnLst/>
                <a:rect l="l" t="t" r="r" b="b"/>
                <a:pathLst>
                  <a:path w="13386" h="12092" extrusionOk="0">
                    <a:moveTo>
                      <a:pt x="12962" y="12092"/>
                    </a:moveTo>
                    <a:cubicBezTo>
                      <a:pt x="283" y="12092"/>
                      <a:pt x="283" y="12092"/>
                      <a:pt x="283" y="12092"/>
                    </a:cubicBezTo>
                    <a:cubicBezTo>
                      <a:pt x="119" y="12092"/>
                      <a:pt x="0" y="11975"/>
                      <a:pt x="0" y="11814"/>
                    </a:cubicBezTo>
                    <a:cubicBezTo>
                      <a:pt x="16" y="401"/>
                      <a:pt x="16" y="401"/>
                      <a:pt x="16" y="401"/>
                    </a:cubicBezTo>
                    <a:cubicBezTo>
                      <a:pt x="16" y="192"/>
                      <a:pt x="212" y="0"/>
                      <a:pt x="425" y="0"/>
                    </a:cubicBezTo>
                    <a:cubicBezTo>
                      <a:pt x="13103" y="0"/>
                      <a:pt x="13103" y="0"/>
                      <a:pt x="13103" y="0"/>
                    </a:cubicBezTo>
                    <a:cubicBezTo>
                      <a:pt x="13267" y="0"/>
                      <a:pt x="13386" y="117"/>
                      <a:pt x="13386" y="278"/>
                    </a:cubicBezTo>
                    <a:cubicBezTo>
                      <a:pt x="13371" y="11691"/>
                      <a:pt x="13371" y="11691"/>
                      <a:pt x="13371" y="11691"/>
                    </a:cubicBezTo>
                    <a:cubicBezTo>
                      <a:pt x="13370" y="11900"/>
                      <a:pt x="13174" y="12092"/>
                      <a:pt x="12962" y="12092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1" name="Google Shape;581;p30"/>
              <p:cNvSpPr/>
              <p:nvPr/>
            </p:nvSpPr>
            <p:spPr>
              <a:xfrm>
                <a:off x="4796212" y="1621733"/>
                <a:ext cx="1999339" cy="1426904"/>
              </a:xfrm>
              <a:custGeom>
                <a:avLst/>
                <a:gdLst/>
                <a:ahLst/>
                <a:cxnLst/>
                <a:rect l="l" t="t" r="r" b="b"/>
                <a:pathLst>
                  <a:path w="12842" h="9164" extrusionOk="0">
                    <a:moveTo>
                      <a:pt x="12561" y="9164"/>
                    </a:moveTo>
                    <a:cubicBezTo>
                      <a:pt x="223" y="9164"/>
                      <a:pt x="223" y="9164"/>
                      <a:pt x="223" y="9164"/>
                    </a:cubicBezTo>
                    <a:cubicBezTo>
                      <a:pt x="110" y="9164"/>
                      <a:pt x="29" y="9084"/>
                      <a:pt x="28" y="8974"/>
                    </a:cubicBezTo>
                    <a:cubicBezTo>
                      <a:pt x="0" y="277"/>
                      <a:pt x="0" y="277"/>
                      <a:pt x="0" y="277"/>
                    </a:cubicBezTo>
                    <a:cubicBezTo>
                      <a:pt x="0" y="133"/>
                      <a:pt x="134" y="0"/>
                      <a:pt x="281" y="0"/>
                    </a:cubicBezTo>
                    <a:cubicBezTo>
                      <a:pt x="12619" y="0"/>
                      <a:pt x="12619" y="0"/>
                      <a:pt x="12619" y="0"/>
                    </a:cubicBezTo>
                    <a:cubicBezTo>
                      <a:pt x="12731" y="0"/>
                      <a:pt x="12813" y="80"/>
                      <a:pt x="12814" y="191"/>
                    </a:cubicBezTo>
                    <a:cubicBezTo>
                      <a:pt x="12842" y="8887"/>
                      <a:pt x="12842" y="8887"/>
                      <a:pt x="12842" y="8887"/>
                    </a:cubicBezTo>
                    <a:cubicBezTo>
                      <a:pt x="12842" y="9031"/>
                      <a:pt x="12707" y="9164"/>
                      <a:pt x="12561" y="9164"/>
                    </a:cubicBez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2" name="Google Shape;582;p30"/>
              <p:cNvSpPr/>
              <p:nvPr/>
            </p:nvSpPr>
            <p:spPr>
              <a:xfrm>
                <a:off x="4836199" y="1649092"/>
                <a:ext cx="1921455" cy="1370075"/>
              </a:xfrm>
              <a:custGeom>
                <a:avLst/>
                <a:gdLst/>
                <a:ahLst/>
                <a:cxnLst/>
                <a:rect l="l" t="t" r="r" b="b"/>
                <a:pathLst>
                  <a:path w="12336" h="8802" extrusionOk="0">
                    <a:moveTo>
                      <a:pt x="12170" y="8802"/>
                    </a:moveTo>
                    <a:cubicBezTo>
                      <a:pt x="143" y="8802"/>
                      <a:pt x="143" y="8802"/>
                      <a:pt x="143" y="8802"/>
                    </a:cubicBezTo>
                    <a:cubicBezTo>
                      <a:pt x="76" y="8802"/>
                      <a:pt x="28" y="8755"/>
                      <a:pt x="28" y="8690"/>
                    </a:cubicBezTo>
                    <a:cubicBezTo>
                      <a:pt x="9" y="2971"/>
                      <a:pt x="9" y="2971"/>
                      <a:pt x="9" y="2971"/>
                    </a:cubicBezTo>
                    <a:cubicBezTo>
                      <a:pt x="0" y="164"/>
                      <a:pt x="0" y="164"/>
                      <a:pt x="0" y="164"/>
                    </a:cubicBezTo>
                    <a:cubicBezTo>
                      <a:pt x="0" y="79"/>
                      <a:pt x="80" y="0"/>
                      <a:pt x="166" y="0"/>
                    </a:cubicBezTo>
                    <a:cubicBezTo>
                      <a:pt x="12193" y="0"/>
                      <a:pt x="12193" y="0"/>
                      <a:pt x="12193" y="0"/>
                    </a:cubicBezTo>
                    <a:cubicBezTo>
                      <a:pt x="12260" y="0"/>
                      <a:pt x="12307" y="48"/>
                      <a:pt x="12308" y="113"/>
                    </a:cubicBezTo>
                    <a:cubicBezTo>
                      <a:pt x="12317" y="2971"/>
                      <a:pt x="12317" y="2971"/>
                      <a:pt x="12317" y="2971"/>
                    </a:cubicBezTo>
                    <a:cubicBezTo>
                      <a:pt x="12336" y="8639"/>
                      <a:pt x="12336" y="8639"/>
                      <a:pt x="12336" y="8639"/>
                    </a:cubicBezTo>
                    <a:cubicBezTo>
                      <a:pt x="12336" y="8724"/>
                      <a:pt x="12256" y="8802"/>
                      <a:pt x="12170" y="8802"/>
                    </a:cubicBezTo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3" name="Google Shape;583;p30"/>
              <p:cNvSpPr/>
              <p:nvPr/>
            </p:nvSpPr>
            <p:spPr>
              <a:xfrm>
                <a:off x="4911962" y="2421466"/>
                <a:ext cx="860755" cy="31568"/>
              </a:xfrm>
              <a:custGeom>
                <a:avLst/>
                <a:gdLst/>
                <a:ahLst/>
                <a:cxnLst/>
                <a:rect l="l" t="t" r="r" b="b"/>
                <a:pathLst>
                  <a:path w="5529" h="199" extrusionOk="0">
                    <a:moveTo>
                      <a:pt x="5401" y="199"/>
                    </a:moveTo>
                    <a:cubicBezTo>
                      <a:pt x="91" y="199"/>
                      <a:pt x="91" y="199"/>
                      <a:pt x="91" y="199"/>
                    </a:cubicBezTo>
                    <a:cubicBezTo>
                      <a:pt x="36" y="199"/>
                      <a:pt x="0" y="155"/>
                      <a:pt x="10" y="100"/>
                    </a:cubicBezTo>
                    <a:cubicBezTo>
                      <a:pt x="20" y="45"/>
                      <a:pt x="73" y="0"/>
                      <a:pt x="128" y="0"/>
                    </a:cubicBezTo>
                    <a:cubicBezTo>
                      <a:pt x="5438" y="0"/>
                      <a:pt x="5438" y="0"/>
                      <a:pt x="5438" y="0"/>
                    </a:cubicBezTo>
                    <a:cubicBezTo>
                      <a:pt x="5493" y="0"/>
                      <a:pt x="5529" y="45"/>
                      <a:pt x="5519" y="100"/>
                    </a:cubicBezTo>
                    <a:cubicBezTo>
                      <a:pt x="5509" y="155"/>
                      <a:pt x="5456" y="199"/>
                      <a:pt x="5401" y="19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4" name="Google Shape;584;p30"/>
              <p:cNvSpPr/>
              <p:nvPr/>
            </p:nvSpPr>
            <p:spPr>
              <a:xfrm>
                <a:off x="4911962" y="2520380"/>
                <a:ext cx="1765709" cy="29463"/>
              </a:xfrm>
              <a:custGeom>
                <a:avLst/>
                <a:gdLst/>
                <a:ahLst/>
                <a:cxnLst/>
                <a:rect l="l" t="t" r="r" b="b"/>
                <a:pathLst>
                  <a:path w="11337" h="199" extrusionOk="0">
                    <a:moveTo>
                      <a:pt x="11209" y="199"/>
                    </a:moveTo>
                    <a:cubicBezTo>
                      <a:pt x="91" y="199"/>
                      <a:pt x="91" y="199"/>
                      <a:pt x="91" y="199"/>
                    </a:cubicBezTo>
                    <a:cubicBezTo>
                      <a:pt x="36" y="199"/>
                      <a:pt x="0" y="154"/>
                      <a:pt x="10" y="100"/>
                    </a:cubicBezTo>
                    <a:cubicBezTo>
                      <a:pt x="20" y="45"/>
                      <a:pt x="73" y="0"/>
                      <a:pt x="128" y="0"/>
                    </a:cubicBezTo>
                    <a:cubicBezTo>
                      <a:pt x="11246" y="0"/>
                      <a:pt x="11246" y="0"/>
                      <a:pt x="11246" y="0"/>
                    </a:cubicBezTo>
                    <a:cubicBezTo>
                      <a:pt x="11301" y="0"/>
                      <a:pt x="11337" y="45"/>
                      <a:pt x="11327" y="100"/>
                    </a:cubicBezTo>
                    <a:cubicBezTo>
                      <a:pt x="11317" y="154"/>
                      <a:pt x="11264" y="199"/>
                      <a:pt x="11209" y="19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5" name="Google Shape;585;p30"/>
              <p:cNvSpPr/>
              <p:nvPr/>
            </p:nvSpPr>
            <p:spPr>
              <a:xfrm>
                <a:off x="4914067" y="2621399"/>
                <a:ext cx="1765709" cy="31568"/>
              </a:xfrm>
              <a:custGeom>
                <a:avLst/>
                <a:gdLst/>
                <a:ahLst/>
                <a:cxnLst/>
                <a:rect l="l" t="t" r="r" b="b"/>
                <a:pathLst>
                  <a:path w="11337" h="199" extrusionOk="0">
                    <a:moveTo>
                      <a:pt x="11209" y="199"/>
                    </a:moveTo>
                    <a:cubicBezTo>
                      <a:pt x="91" y="199"/>
                      <a:pt x="91" y="199"/>
                      <a:pt x="91" y="199"/>
                    </a:cubicBezTo>
                    <a:cubicBezTo>
                      <a:pt x="36" y="199"/>
                      <a:pt x="0" y="154"/>
                      <a:pt x="10" y="99"/>
                    </a:cubicBezTo>
                    <a:cubicBezTo>
                      <a:pt x="20" y="44"/>
                      <a:pt x="73" y="0"/>
                      <a:pt x="128" y="0"/>
                    </a:cubicBezTo>
                    <a:cubicBezTo>
                      <a:pt x="11246" y="0"/>
                      <a:pt x="11246" y="0"/>
                      <a:pt x="11246" y="0"/>
                    </a:cubicBezTo>
                    <a:cubicBezTo>
                      <a:pt x="11301" y="0"/>
                      <a:pt x="11337" y="44"/>
                      <a:pt x="11327" y="99"/>
                    </a:cubicBezTo>
                    <a:cubicBezTo>
                      <a:pt x="11317" y="154"/>
                      <a:pt x="11264" y="199"/>
                      <a:pt x="11209" y="19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6" name="Google Shape;586;p30"/>
              <p:cNvSpPr/>
              <p:nvPr/>
            </p:nvSpPr>
            <p:spPr>
              <a:xfrm>
                <a:off x="4911962" y="2722418"/>
                <a:ext cx="1765709" cy="31568"/>
              </a:xfrm>
              <a:custGeom>
                <a:avLst/>
                <a:gdLst/>
                <a:ahLst/>
                <a:cxnLst/>
                <a:rect l="l" t="t" r="r" b="b"/>
                <a:pathLst>
                  <a:path w="11337" h="199" extrusionOk="0">
                    <a:moveTo>
                      <a:pt x="11209" y="199"/>
                    </a:moveTo>
                    <a:cubicBezTo>
                      <a:pt x="91" y="199"/>
                      <a:pt x="91" y="199"/>
                      <a:pt x="91" y="199"/>
                    </a:cubicBezTo>
                    <a:cubicBezTo>
                      <a:pt x="36" y="199"/>
                      <a:pt x="0" y="154"/>
                      <a:pt x="10" y="99"/>
                    </a:cubicBezTo>
                    <a:cubicBezTo>
                      <a:pt x="20" y="44"/>
                      <a:pt x="73" y="0"/>
                      <a:pt x="128" y="0"/>
                    </a:cubicBezTo>
                    <a:cubicBezTo>
                      <a:pt x="11246" y="0"/>
                      <a:pt x="11246" y="0"/>
                      <a:pt x="11246" y="0"/>
                    </a:cubicBezTo>
                    <a:cubicBezTo>
                      <a:pt x="11301" y="0"/>
                      <a:pt x="11337" y="44"/>
                      <a:pt x="11327" y="99"/>
                    </a:cubicBezTo>
                    <a:cubicBezTo>
                      <a:pt x="11317" y="154"/>
                      <a:pt x="11264" y="199"/>
                      <a:pt x="11209" y="19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7" name="Google Shape;587;p30"/>
              <p:cNvSpPr/>
              <p:nvPr/>
            </p:nvSpPr>
            <p:spPr>
              <a:xfrm>
                <a:off x="4836199" y="1649092"/>
                <a:ext cx="1917266" cy="500878"/>
              </a:xfrm>
              <a:custGeom>
                <a:avLst/>
                <a:gdLst/>
                <a:ahLst/>
                <a:cxnLst/>
                <a:rect l="l" t="t" r="r" b="b"/>
                <a:pathLst>
                  <a:path w="12318" h="3214" extrusionOk="0">
                    <a:moveTo>
                      <a:pt x="12318" y="3214"/>
                    </a:moveTo>
                    <a:cubicBezTo>
                      <a:pt x="10" y="3198"/>
                      <a:pt x="10" y="3198"/>
                      <a:pt x="10" y="3198"/>
                    </a:cubicBezTo>
                    <a:cubicBezTo>
                      <a:pt x="0" y="164"/>
                      <a:pt x="0" y="164"/>
                      <a:pt x="0" y="164"/>
                    </a:cubicBezTo>
                    <a:cubicBezTo>
                      <a:pt x="0" y="79"/>
                      <a:pt x="80" y="0"/>
                      <a:pt x="166" y="0"/>
                    </a:cubicBezTo>
                    <a:cubicBezTo>
                      <a:pt x="12193" y="0"/>
                      <a:pt x="12193" y="0"/>
                      <a:pt x="12193" y="0"/>
                    </a:cubicBezTo>
                    <a:cubicBezTo>
                      <a:pt x="12260" y="0"/>
                      <a:pt x="12307" y="48"/>
                      <a:pt x="12308" y="113"/>
                    </a:cubicBezTo>
                    <a:cubicBezTo>
                      <a:pt x="12318" y="3214"/>
                      <a:pt x="12318" y="3214"/>
                      <a:pt x="12318" y="3214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8" name="Google Shape;588;p30"/>
              <p:cNvSpPr/>
              <p:nvPr/>
            </p:nvSpPr>
            <p:spPr>
              <a:xfrm>
                <a:off x="5635927" y="2070004"/>
                <a:ext cx="1075436" cy="31568"/>
              </a:xfrm>
              <a:custGeom>
                <a:avLst/>
                <a:gdLst/>
                <a:ahLst/>
                <a:cxnLst/>
                <a:rect l="l" t="t" r="r" b="b"/>
                <a:pathLst>
                  <a:path w="6905" h="199" extrusionOk="0">
                    <a:moveTo>
                      <a:pt x="6814" y="0"/>
                    </a:moveTo>
                    <a:cubicBezTo>
                      <a:pt x="128" y="0"/>
                      <a:pt x="128" y="0"/>
                      <a:pt x="128" y="0"/>
                    </a:cubicBezTo>
                    <a:cubicBezTo>
                      <a:pt x="73" y="0"/>
                      <a:pt x="21" y="45"/>
                      <a:pt x="10" y="99"/>
                    </a:cubicBezTo>
                    <a:cubicBezTo>
                      <a:pt x="0" y="154"/>
                      <a:pt x="36" y="199"/>
                      <a:pt x="91" y="199"/>
                    </a:cubicBezTo>
                    <a:cubicBezTo>
                      <a:pt x="6777" y="199"/>
                      <a:pt x="6777" y="199"/>
                      <a:pt x="6777" y="199"/>
                    </a:cubicBezTo>
                    <a:cubicBezTo>
                      <a:pt x="6832" y="199"/>
                      <a:pt x="6885" y="154"/>
                      <a:pt x="6895" y="99"/>
                    </a:cubicBezTo>
                    <a:cubicBezTo>
                      <a:pt x="6905" y="45"/>
                      <a:pt x="6869" y="0"/>
                      <a:pt x="6814" y="0"/>
                    </a:cubicBezTo>
                  </a:path>
                </a:pathLst>
              </a:custGeom>
              <a:solidFill>
                <a:srgbClr val="FCFCFC">
                  <a:alpha val="3544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9" name="Google Shape;589;p30"/>
              <p:cNvSpPr/>
              <p:nvPr/>
            </p:nvSpPr>
            <p:spPr>
              <a:xfrm>
                <a:off x="5606464" y="1859548"/>
                <a:ext cx="692398" cy="31568"/>
              </a:xfrm>
              <a:custGeom>
                <a:avLst/>
                <a:gdLst/>
                <a:ahLst/>
                <a:cxnLst/>
                <a:rect l="l" t="t" r="r" b="b"/>
                <a:pathLst>
                  <a:path w="4447" h="199" extrusionOk="0">
                    <a:moveTo>
                      <a:pt x="4355" y="0"/>
                    </a:moveTo>
                    <a:cubicBezTo>
                      <a:pt x="128" y="0"/>
                      <a:pt x="128" y="0"/>
                      <a:pt x="128" y="0"/>
                    </a:cubicBezTo>
                    <a:cubicBezTo>
                      <a:pt x="73" y="0"/>
                      <a:pt x="21" y="44"/>
                      <a:pt x="10" y="99"/>
                    </a:cubicBezTo>
                    <a:cubicBezTo>
                      <a:pt x="0" y="154"/>
                      <a:pt x="37" y="199"/>
                      <a:pt x="92" y="199"/>
                    </a:cubicBezTo>
                    <a:cubicBezTo>
                      <a:pt x="4319" y="199"/>
                      <a:pt x="4319" y="199"/>
                      <a:pt x="4319" y="199"/>
                    </a:cubicBezTo>
                    <a:cubicBezTo>
                      <a:pt x="4373" y="199"/>
                      <a:pt x="4426" y="154"/>
                      <a:pt x="4436" y="99"/>
                    </a:cubicBezTo>
                    <a:cubicBezTo>
                      <a:pt x="4447" y="44"/>
                      <a:pt x="4410" y="0"/>
                      <a:pt x="4355" y="0"/>
                    </a:cubicBezTo>
                  </a:path>
                </a:pathLst>
              </a:custGeom>
              <a:solidFill>
                <a:srgbClr val="FCFCFC">
                  <a:alpha val="3544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0" name="Google Shape;590;p30"/>
              <p:cNvSpPr/>
              <p:nvPr/>
            </p:nvSpPr>
            <p:spPr>
              <a:xfrm>
                <a:off x="5598045" y="1724856"/>
                <a:ext cx="589274" cy="92601"/>
              </a:xfrm>
              <a:custGeom>
                <a:avLst/>
                <a:gdLst/>
                <a:ahLst/>
                <a:cxnLst/>
                <a:rect l="l" t="t" r="r" b="b"/>
                <a:pathLst>
                  <a:path w="3778" h="595" extrusionOk="0">
                    <a:moveTo>
                      <a:pt x="3505" y="0"/>
                    </a:moveTo>
                    <a:cubicBezTo>
                      <a:pt x="383" y="0"/>
                      <a:pt x="383" y="0"/>
                      <a:pt x="383" y="0"/>
                    </a:cubicBezTo>
                    <a:cubicBezTo>
                      <a:pt x="219" y="0"/>
                      <a:pt x="61" y="133"/>
                      <a:pt x="31" y="297"/>
                    </a:cubicBezTo>
                    <a:cubicBezTo>
                      <a:pt x="0" y="462"/>
                      <a:pt x="109" y="595"/>
                      <a:pt x="273" y="595"/>
                    </a:cubicBezTo>
                    <a:cubicBezTo>
                      <a:pt x="3395" y="595"/>
                      <a:pt x="3395" y="595"/>
                      <a:pt x="3395" y="595"/>
                    </a:cubicBezTo>
                    <a:cubicBezTo>
                      <a:pt x="3559" y="595"/>
                      <a:pt x="3717" y="462"/>
                      <a:pt x="3747" y="297"/>
                    </a:cubicBezTo>
                    <a:cubicBezTo>
                      <a:pt x="3778" y="133"/>
                      <a:pt x="3669" y="0"/>
                      <a:pt x="3505" y="0"/>
                    </a:cubicBezTo>
                  </a:path>
                </a:pathLst>
              </a:custGeom>
              <a:solidFill>
                <a:srgbClr val="FCFCFC">
                  <a:alpha val="3544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1" name="Google Shape;591;p30"/>
              <p:cNvSpPr/>
              <p:nvPr/>
            </p:nvSpPr>
            <p:spPr>
              <a:xfrm>
                <a:off x="4941426" y="1693288"/>
                <a:ext cx="536653" cy="408290"/>
              </a:xfrm>
              <a:custGeom>
                <a:avLst/>
                <a:gdLst/>
                <a:ahLst/>
                <a:cxnLst/>
                <a:rect l="l" t="t" r="r" b="b"/>
                <a:pathLst>
                  <a:path w="3437" h="2626" extrusionOk="0">
                    <a:moveTo>
                      <a:pt x="3148" y="0"/>
                    </a:moveTo>
                    <a:cubicBezTo>
                      <a:pt x="265" y="0"/>
                      <a:pt x="265" y="0"/>
                      <a:pt x="265" y="0"/>
                    </a:cubicBezTo>
                    <a:cubicBezTo>
                      <a:pt x="118" y="0"/>
                      <a:pt x="0" y="119"/>
                      <a:pt x="1" y="266"/>
                    </a:cubicBezTo>
                    <a:cubicBezTo>
                      <a:pt x="21" y="2360"/>
                      <a:pt x="21" y="2360"/>
                      <a:pt x="21" y="2360"/>
                    </a:cubicBezTo>
                    <a:cubicBezTo>
                      <a:pt x="22" y="2507"/>
                      <a:pt x="142" y="2626"/>
                      <a:pt x="289" y="2626"/>
                    </a:cubicBezTo>
                    <a:cubicBezTo>
                      <a:pt x="3172" y="2626"/>
                      <a:pt x="3172" y="2626"/>
                      <a:pt x="3172" y="2626"/>
                    </a:cubicBezTo>
                    <a:cubicBezTo>
                      <a:pt x="3319" y="2626"/>
                      <a:pt x="3437" y="2507"/>
                      <a:pt x="3436" y="2360"/>
                    </a:cubicBezTo>
                    <a:cubicBezTo>
                      <a:pt x="3416" y="266"/>
                      <a:pt x="3416" y="266"/>
                      <a:pt x="3416" y="266"/>
                    </a:cubicBezTo>
                    <a:cubicBezTo>
                      <a:pt x="3415" y="119"/>
                      <a:pt x="3295" y="0"/>
                      <a:pt x="3148" y="0"/>
                    </a:cubicBezTo>
                  </a:path>
                </a:pathLst>
              </a:custGeom>
              <a:solidFill>
                <a:srgbClr val="FCFCFC">
                  <a:alpha val="3544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2" name="Google Shape;592;p30"/>
              <p:cNvSpPr/>
              <p:nvPr/>
            </p:nvSpPr>
            <p:spPr>
              <a:xfrm>
                <a:off x="6585079" y="1447054"/>
                <a:ext cx="984934" cy="542981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3484" extrusionOk="0">
                    <a:moveTo>
                      <a:pt x="5933" y="3484"/>
                    </a:moveTo>
                    <a:cubicBezTo>
                      <a:pt x="391" y="3484"/>
                      <a:pt x="391" y="3484"/>
                      <a:pt x="391" y="3484"/>
                    </a:cubicBezTo>
                    <a:cubicBezTo>
                      <a:pt x="176" y="3484"/>
                      <a:pt x="2" y="3310"/>
                      <a:pt x="1" y="3094"/>
                    </a:cubicBezTo>
                    <a:cubicBezTo>
                      <a:pt x="0" y="389"/>
                      <a:pt x="0" y="389"/>
                      <a:pt x="0" y="389"/>
                    </a:cubicBezTo>
                    <a:cubicBezTo>
                      <a:pt x="0" y="174"/>
                      <a:pt x="174" y="0"/>
                      <a:pt x="389" y="0"/>
                    </a:cubicBezTo>
                    <a:cubicBezTo>
                      <a:pt x="5931" y="0"/>
                      <a:pt x="5931" y="0"/>
                      <a:pt x="5931" y="0"/>
                    </a:cubicBezTo>
                    <a:cubicBezTo>
                      <a:pt x="6147" y="0"/>
                      <a:pt x="6321" y="174"/>
                      <a:pt x="6321" y="389"/>
                    </a:cubicBezTo>
                    <a:cubicBezTo>
                      <a:pt x="6323" y="3094"/>
                      <a:pt x="6323" y="3094"/>
                      <a:pt x="6323" y="3094"/>
                    </a:cubicBezTo>
                    <a:cubicBezTo>
                      <a:pt x="6323" y="3310"/>
                      <a:pt x="6149" y="3484"/>
                      <a:pt x="5933" y="348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3" name="Google Shape;593;p30"/>
              <p:cNvSpPr/>
              <p:nvPr/>
            </p:nvSpPr>
            <p:spPr>
              <a:xfrm>
                <a:off x="6656634" y="1594373"/>
                <a:ext cx="841818" cy="25255"/>
              </a:xfrm>
              <a:custGeom>
                <a:avLst/>
                <a:gdLst/>
                <a:ahLst/>
                <a:cxnLst/>
                <a:rect l="l" t="t" r="r" b="b"/>
                <a:pathLst>
                  <a:path w="5398" h="156" extrusionOk="0">
                    <a:moveTo>
                      <a:pt x="5397" y="93"/>
                    </a:moveTo>
                    <a:cubicBezTo>
                      <a:pt x="5390" y="129"/>
                      <a:pt x="5358" y="156"/>
                      <a:pt x="5320" y="156"/>
                    </a:cubicBezTo>
                    <a:cubicBezTo>
                      <a:pt x="78" y="156"/>
                      <a:pt x="78" y="156"/>
                      <a:pt x="78" y="156"/>
                    </a:cubicBezTo>
                    <a:cubicBezTo>
                      <a:pt x="35" y="156"/>
                      <a:pt x="0" y="121"/>
                      <a:pt x="0" y="78"/>
                    </a:cubicBezTo>
                    <a:cubicBezTo>
                      <a:pt x="0" y="73"/>
                      <a:pt x="1" y="68"/>
                      <a:pt x="2" y="63"/>
                    </a:cubicBezTo>
                    <a:cubicBezTo>
                      <a:pt x="9" y="27"/>
                      <a:pt x="40" y="0"/>
                      <a:pt x="78" y="0"/>
                    </a:cubicBezTo>
                    <a:cubicBezTo>
                      <a:pt x="5320" y="0"/>
                      <a:pt x="5320" y="0"/>
                      <a:pt x="5320" y="0"/>
                    </a:cubicBezTo>
                    <a:cubicBezTo>
                      <a:pt x="5363" y="0"/>
                      <a:pt x="5398" y="35"/>
                      <a:pt x="5398" y="78"/>
                    </a:cubicBezTo>
                    <a:cubicBezTo>
                      <a:pt x="5398" y="83"/>
                      <a:pt x="5398" y="88"/>
                      <a:pt x="5397" y="9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4" name="Google Shape;594;p30"/>
              <p:cNvSpPr/>
              <p:nvPr/>
            </p:nvSpPr>
            <p:spPr>
              <a:xfrm>
                <a:off x="6656634" y="1594373"/>
                <a:ext cx="498771" cy="25255"/>
              </a:xfrm>
              <a:custGeom>
                <a:avLst/>
                <a:gdLst/>
                <a:ahLst/>
                <a:cxnLst/>
                <a:rect l="l" t="t" r="r" b="b"/>
                <a:pathLst>
                  <a:path w="3195" h="156" extrusionOk="0">
                    <a:moveTo>
                      <a:pt x="3195" y="0"/>
                    </a:moveTo>
                    <a:cubicBezTo>
                      <a:pt x="3165" y="156"/>
                      <a:pt x="3165" y="156"/>
                      <a:pt x="3165" y="156"/>
                    </a:cubicBezTo>
                    <a:cubicBezTo>
                      <a:pt x="78" y="156"/>
                      <a:pt x="78" y="156"/>
                      <a:pt x="78" y="156"/>
                    </a:cubicBezTo>
                    <a:cubicBezTo>
                      <a:pt x="35" y="156"/>
                      <a:pt x="0" y="121"/>
                      <a:pt x="0" y="78"/>
                    </a:cubicBezTo>
                    <a:cubicBezTo>
                      <a:pt x="0" y="73"/>
                      <a:pt x="1" y="68"/>
                      <a:pt x="2" y="63"/>
                    </a:cubicBezTo>
                    <a:cubicBezTo>
                      <a:pt x="9" y="27"/>
                      <a:pt x="40" y="0"/>
                      <a:pt x="78" y="0"/>
                    </a:cubicBezTo>
                    <a:lnTo>
                      <a:pt x="319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5" name="Google Shape;595;p30"/>
              <p:cNvSpPr/>
              <p:nvPr/>
            </p:nvSpPr>
            <p:spPr>
              <a:xfrm>
                <a:off x="7121739" y="1579641"/>
                <a:ext cx="54719" cy="48405"/>
              </a:xfrm>
              <a:custGeom>
                <a:avLst/>
                <a:gdLst/>
                <a:ahLst/>
                <a:cxnLst/>
                <a:rect l="l" t="t" r="r" b="b"/>
                <a:pathLst>
                  <a:path w="349" h="316" extrusionOk="0">
                    <a:moveTo>
                      <a:pt x="333" y="158"/>
                    </a:moveTo>
                    <a:cubicBezTo>
                      <a:pt x="316" y="246"/>
                      <a:pt x="231" y="316"/>
                      <a:pt x="144" y="316"/>
                    </a:cubicBezTo>
                    <a:cubicBezTo>
                      <a:pt x="57" y="316"/>
                      <a:pt x="0" y="246"/>
                      <a:pt x="17" y="158"/>
                    </a:cubicBezTo>
                    <a:cubicBezTo>
                      <a:pt x="34" y="71"/>
                      <a:pt x="118" y="0"/>
                      <a:pt x="205" y="0"/>
                    </a:cubicBezTo>
                    <a:cubicBezTo>
                      <a:pt x="292" y="0"/>
                      <a:pt x="349" y="71"/>
                      <a:pt x="333" y="15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6" name="Google Shape;596;p30"/>
              <p:cNvSpPr/>
              <p:nvPr/>
            </p:nvSpPr>
            <p:spPr>
              <a:xfrm>
                <a:off x="6656634" y="1527027"/>
                <a:ext cx="282007" cy="37882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246" extrusionOk="0">
                    <a:moveTo>
                      <a:pt x="1685" y="246"/>
                    </a:moveTo>
                    <a:cubicBezTo>
                      <a:pt x="123" y="246"/>
                      <a:pt x="123" y="246"/>
                      <a:pt x="123" y="246"/>
                    </a:cubicBezTo>
                    <a:cubicBezTo>
                      <a:pt x="55" y="246"/>
                      <a:pt x="0" y="191"/>
                      <a:pt x="0" y="123"/>
                    </a:cubicBezTo>
                    <a:cubicBezTo>
                      <a:pt x="0" y="55"/>
                      <a:pt x="55" y="0"/>
                      <a:pt x="123" y="0"/>
                    </a:cubicBezTo>
                    <a:cubicBezTo>
                      <a:pt x="1685" y="0"/>
                      <a:pt x="1685" y="0"/>
                      <a:pt x="1685" y="0"/>
                    </a:cubicBezTo>
                    <a:cubicBezTo>
                      <a:pt x="1753" y="0"/>
                      <a:pt x="1808" y="55"/>
                      <a:pt x="1808" y="123"/>
                    </a:cubicBezTo>
                    <a:cubicBezTo>
                      <a:pt x="1808" y="123"/>
                      <a:pt x="1808" y="123"/>
                      <a:pt x="1808" y="123"/>
                    </a:cubicBezTo>
                    <a:cubicBezTo>
                      <a:pt x="1808" y="191"/>
                      <a:pt x="1753" y="246"/>
                      <a:pt x="1685" y="246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7" name="Google Shape;597;p30"/>
              <p:cNvSpPr/>
              <p:nvPr/>
            </p:nvSpPr>
            <p:spPr>
              <a:xfrm>
                <a:off x="6656634" y="1741693"/>
                <a:ext cx="841811" cy="23150"/>
              </a:xfrm>
              <a:custGeom>
                <a:avLst/>
                <a:gdLst/>
                <a:ahLst/>
                <a:cxnLst/>
                <a:rect l="l" t="t" r="r" b="b"/>
                <a:pathLst>
                  <a:path w="5397" h="157" extrusionOk="0">
                    <a:moveTo>
                      <a:pt x="5396" y="93"/>
                    </a:moveTo>
                    <a:cubicBezTo>
                      <a:pt x="5389" y="129"/>
                      <a:pt x="5357" y="157"/>
                      <a:pt x="5319" y="157"/>
                    </a:cubicBezTo>
                    <a:cubicBezTo>
                      <a:pt x="78" y="157"/>
                      <a:pt x="78" y="157"/>
                      <a:pt x="78" y="157"/>
                    </a:cubicBezTo>
                    <a:cubicBezTo>
                      <a:pt x="35" y="157"/>
                      <a:pt x="0" y="122"/>
                      <a:pt x="0" y="78"/>
                    </a:cubicBezTo>
                    <a:cubicBezTo>
                      <a:pt x="0" y="73"/>
                      <a:pt x="0" y="68"/>
                      <a:pt x="1" y="63"/>
                    </a:cubicBezTo>
                    <a:cubicBezTo>
                      <a:pt x="8" y="27"/>
                      <a:pt x="40" y="0"/>
                      <a:pt x="78" y="0"/>
                    </a:cubicBezTo>
                    <a:cubicBezTo>
                      <a:pt x="5319" y="0"/>
                      <a:pt x="5319" y="0"/>
                      <a:pt x="5319" y="0"/>
                    </a:cubicBezTo>
                    <a:cubicBezTo>
                      <a:pt x="5362" y="0"/>
                      <a:pt x="5397" y="36"/>
                      <a:pt x="5397" y="78"/>
                    </a:cubicBezTo>
                    <a:cubicBezTo>
                      <a:pt x="5397" y="83"/>
                      <a:pt x="5397" y="89"/>
                      <a:pt x="5396" y="9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8" name="Google Shape;598;p30"/>
              <p:cNvSpPr/>
              <p:nvPr/>
            </p:nvSpPr>
            <p:spPr>
              <a:xfrm>
                <a:off x="6656634" y="1741693"/>
                <a:ext cx="715556" cy="23150"/>
              </a:xfrm>
              <a:custGeom>
                <a:avLst/>
                <a:gdLst/>
                <a:ahLst/>
                <a:cxnLst/>
                <a:rect l="l" t="t" r="r" b="b"/>
                <a:pathLst>
                  <a:path w="4588" h="157" extrusionOk="0">
                    <a:moveTo>
                      <a:pt x="4588" y="0"/>
                    </a:moveTo>
                    <a:cubicBezTo>
                      <a:pt x="4558" y="157"/>
                      <a:pt x="4558" y="157"/>
                      <a:pt x="4558" y="157"/>
                    </a:cubicBezTo>
                    <a:cubicBezTo>
                      <a:pt x="78" y="157"/>
                      <a:pt x="78" y="157"/>
                      <a:pt x="78" y="157"/>
                    </a:cubicBezTo>
                    <a:cubicBezTo>
                      <a:pt x="35" y="157"/>
                      <a:pt x="0" y="122"/>
                      <a:pt x="0" y="78"/>
                    </a:cubicBezTo>
                    <a:cubicBezTo>
                      <a:pt x="0" y="73"/>
                      <a:pt x="0" y="68"/>
                      <a:pt x="1" y="63"/>
                    </a:cubicBezTo>
                    <a:cubicBezTo>
                      <a:pt x="8" y="27"/>
                      <a:pt x="40" y="0"/>
                      <a:pt x="78" y="0"/>
                    </a:cubicBezTo>
                    <a:lnTo>
                      <a:pt x="458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9" name="Google Shape;599;p30"/>
              <p:cNvSpPr/>
              <p:nvPr/>
            </p:nvSpPr>
            <p:spPr>
              <a:xfrm>
                <a:off x="7336403" y="1729065"/>
                <a:ext cx="52614" cy="48404"/>
              </a:xfrm>
              <a:custGeom>
                <a:avLst/>
                <a:gdLst/>
                <a:ahLst/>
                <a:cxnLst/>
                <a:rect l="l" t="t" r="r" b="b"/>
                <a:pathLst>
                  <a:path w="350" h="315" extrusionOk="0">
                    <a:moveTo>
                      <a:pt x="333" y="158"/>
                    </a:moveTo>
                    <a:cubicBezTo>
                      <a:pt x="316" y="245"/>
                      <a:pt x="232" y="315"/>
                      <a:pt x="145" y="315"/>
                    </a:cubicBezTo>
                    <a:cubicBezTo>
                      <a:pt x="57" y="315"/>
                      <a:pt x="0" y="245"/>
                      <a:pt x="17" y="158"/>
                    </a:cubicBezTo>
                    <a:cubicBezTo>
                      <a:pt x="34" y="70"/>
                      <a:pt x="119" y="0"/>
                      <a:pt x="206" y="0"/>
                    </a:cubicBezTo>
                    <a:cubicBezTo>
                      <a:pt x="293" y="0"/>
                      <a:pt x="350" y="70"/>
                      <a:pt x="333" y="15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0" name="Google Shape;600;p30"/>
              <p:cNvSpPr/>
              <p:nvPr/>
            </p:nvSpPr>
            <p:spPr>
              <a:xfrm>
                <a:off x="6656634" y="1672242"/>
                <a:ext cx="282007" cy="39987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246" extrusionOk="0">
                    <a:moveTo>
                      <a:pt x="1686" y="246"/>
                    </a:moveTo>
                    <a:cubicBezTo>
                      <a:pt x="123" y="246"/>
                      <a:pt x="123" y="246"/>
                      <a:pt x="123" y="246"/>
                    </a:cubicBezTo>
                    <a:cubicBezTo>
                      <a:pt x="56" y="246"/>
                      <a:pt x="0" y="191"/>
                      <a:pt x="0" y="123"/>
                    </a:cubicBezTo>
                    <a:cubicBezTo>
                      <a:pt x="0" y="55"/>
                      <a:pt x="55" y="0"/>
                      <a:pt x="123" y="0"/>
                    </a:cubicBezTo>
                    <a:cubicBezTo>
                      <a:pt x="1685" y="0"/>
                      <a:pt x="1685" y="0"/>
                      <a:pt x="1685" y="0"/>
                    </a:cubicBezTo>
                    <a:cubicBezTo>
                      <a:pt x="1753" y="0"/>
                      <a:pt x="1808" y="55"/>
                      <a:pt x="1808" y="123"/>
                    </a:cubicBezTo>
                    <a:cubicBezTo>
                      <a:pt x="1808" y="191"/>
                      <a:pt x="1753" y="246"/>
                      <a:pt x="1686" y="246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1" name="Google Shape;601;p30"/>
              <p:cNvSpPr/>
              <p:nvPr/>
            </p:nvSpPr>
            <p:spPr>
              <a:xfrm>
                <a:off x="6656634" y="1886907"/>
                <a:ext cx="841818" cy="25255"/>
              </a:xfrm>
              <a:custGeom>
                <a:avLst/>
                <a:gdLst/>
                <a:ahLst/>
                <a:cxnLst/>
                <a:rect l="l" t="t" r="r" b="b"/>
                <a:pathLst>
                  <a:path w="5398" h="156" extrusionOk="0">
                    <a:moveTo>
                      <a:pt x="5397" y="93"/>
                    </a:moveTo>
                    <a:cubicBezTo>
                      <a:pt x="5390" y="129"/>
                      <a:pt x="5358" y="156"/>
                      <a:pt x="5320" y="156"/>
                    </a:cubicBezTo>
                    <a:cubicBezTo>
                      <a:pt x="78" y="156"/>
                      <a:pt x="78" y="156"/>
                      <a:pt x="78" y="156"/>
                    </a:cubicBezTo>
                    <a:cubicBezTo>
                      <a:pt x="35" y="156"/>
                      <a:pt x="0" y="121"/>
                      <a:pt x="0" y="78"/>
                    </a:cubicBezTo>
                    <a:cubicBezTo>
                      <a:pt x="0" y="73"/>
                      <a:pt x="1" y="68"/>
                      <a:pt x="2" y="63"/>
                    </a:cubicBezTo>
                    <a:cubicBezTo>
                      <a:pt x="9" y="27"/>
                      <a:pt x="40" y="0"/>
                      <a:pt x="78" y="0"/>
                    </a:cubicBezTo>
                    <a:cubicBezTo>
                      <a:pt x="5320" y="0"/>
                      <a:pt x="5320" y="0"/>
                      <a:pt x="5320" y="0"/>
                    </a:cubicBezTo>
                    <a:cubicBezTo>
                      <a:pt x="5363" y="0"/>
                      <a:pt x="5398" y="35"/>
                      <a:pt x="5398" y="78"/>
                    </a:cubicBezTo>
                    <a:cubicBezTo>
                      <a:pt x="5398" y="83"/>
                      <a:pt x="5398" y="88"/>
                      <a:pt x="5397" y="9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2" name="Google Shape;602;p30"/>
              <p:cNvSpPr/>
              <p:nvPr/>
            </p:nvSpPr>
            <p:spPr>
              <a:xfrm>
                <a:off x="6656634" y="1886907"/>
                <a:ext cx="582968" cy="25255"/>
              </a:xfrm>
              <a:custGeom>
                <a:avLst/>
                <a:gdLst/>
                <a:ahLst/>
                <a:cxnLst/>
                <a:rect l="l" t="t" r="r" b="b"/>
                <a:pathLst>
                  <a:path w="3735" h="156" extrusionOk="0">
                    <a:moveTo>
                      <a:pt x="3735" y="0"/>
                    </a:moveTo>
                    <a:cubicBezTo>
                      <a:pt x="3704" y="156"/>
                      <a:pt x="3704" y="156"/>
                      <a:pt x="3704" y="156"/>
                    </a:cubicBezTo>
                    <a:cubicBezTo>
                      <a:pt x="78" y="156"/>
                      <a:pt x="78" y="156"/>
                      <a:pt x="78" y="156"/>
                    </a:cubicBezTo>
                    <a:cubicBezTo>
                      <a:pt x="35" y="156"/>
                      <a:pt x="0" y="121"/>
                      <a:pt x="0" y="78"/>
                    </a:cubicBezTo>
                    <a:cubicBezTo>
                      <a:pt x="0" y="73"/>
                      <a:pt x="1" y="68"/>
                      <a:pt x="2" y="63"/>
                    </a:cubicBezTo>
                    <a:cubicBezTo>
                      <a:pt x="9" y="27"/>
                      <a:pt x="40" y="0"/>
                      <a:pt x="78" y="0"/>
                    </a:cubicBezTo>
                    <a:lnTo>
                      <a:pt x="373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3" name="Google Shape;603;p30"/>
              <p:cNvSpPr/>
              <p:nvPr/>
            </p:nvSpPr>
            <p:spPr>
              <a:xfrm>
                <a:off x="7203817" y="1874280"/>
                <a:ext cx="52613" cy="48405"/>
              </a:xfrm>
              <a:custGeom>
                <a:avLst/>
                <a:gdLst/>
                <a:ahLst/>
                <a:cxnLst/>
                <a:rect l="l" t="t" r="r" b="b"/>
                <a:pathLst>
                  <a:path w="349" h="316" extrusionOk="0">
                    <a:moveTo>
                      <a:pt x="333" y="158"/>
                    </a:moveTo>
                    <a:cubicBezTo>
                      <a:pt x="316" y="245"/>
                      <a:pt x="231" y="316"/>
                      <a:pt x="144" y="316"/>
                    </a:cubicBezTo>
                    <a:cubicBezTo>
                      <a:pt x="57" y="316"/>
                      <a:pt x="0" y="245"/>
                      <a:pt x="17" y="158"/>
                    </a:cubicBezTo>
                    <a:cubicBezTo>
                      <a:pt x="34" y="71"/>
                      <a:pt x="118" y="0"/>
                      <a:pt x="205" y="0"/>
                    </a:cubicBezTo>
                    <a:cubicBezTo>
                      <a:pt x="292" y="0"/>
                      <a:pt x="349" y="71"/>
                      <a:pt x="333" y="15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4" name="Google Shape;604;p30"/>
              <p:cNvSpPr/>
              <p:nvPr/>
            </p:nvSpPr>
            <p:spPr>
              <a:xfrm>
                <a:off x="6656634" y="1819561"/>
                <a:ext cx="282007" cy="37882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246" extrusionOk="0">
                    <a:moveTo>
                      <a:pt x="1685" y="246"/>
                    </a:moveTo>
                    <a:cubicBezTo>
                      <a:pt x="123" y="246"/>
                      <a:pt x="123" y="246"/>
                      <a:pt x="123" y="246"/>
                    </a:cubicBezTo>
                    <a:cubicBezTo>
                      <a:pt x="55" y="246"/>
                      <a:pt x="0" y="190"/>
                      <a:pt x="0" y="123"/>
                    </a:cubicBezTo>
                    <a:cubicBezTo>
                      <a:pt x="0" y="55"/>
                      <a:pt x="55" y="0"/>
                      <a:pt x="123" y="0"/>
                    </a:cubicBezTo>
                    <a:cubicBezTo>
                      <a:pt x="1685" y="0"/>
                      <a:pt x="1685" y="0"/>
                      <a:pt x="1685" y="0"/>
                    </a:cubicBezTo>
                    <a:cubicBezTo>
                      <a:pt x="1753" y="0"/>
                      <a:pt x="1808" y="55"/>
                      <a:pt x="1808" y="123"/>
                    </a:cubicBezTo>
                    <a:cubicBezTo>
                      <a:pt x="1808" y="190"/>
                      <a:pt x="1753" y="246"/>
                      <a:pt x="1685" y="246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5" name="Google Shape;605;p30"/>
              <p:cNvSpPr/>
              <p:nvPr/>
            </p:nvSpPr>
            <p:spPr>
              <a:xfrm>
                <a:off x="4326898" y="1947940"/>
                <a:ext cx="1052273" cy="1252214"/>
              </a:xfrm>
              <a:custGeom>
                <a:avLst/>
                <a:gdLst/>
                <a:ahLst/>
                <a:cxnLst/>
                <a:rect l="l" t="t" r="r" b="b"/>
                <a:pathLst>
                  <a:path w="6754" h="8031" extrusionOk="0">
                    <a:moveTo>
                      <a:pt x="6469" y="8031"/>
                    </a:moveTo>
                    <a:cubicBezTo>
                      <a:pt x="289" y="8031"/>
                      <a:pt x="289" y="8031"/>
                      <a:pt x="289" y="8031"/>
                    </a:cubicBezTo>
                    <a:cubicBezTo>
                      <a:pt x="132" y="8031"/>
                      <a:pt x="4" y="7904"/>
                      <a:pt x="4" y="7746"/>
                    </a:cubicBezTo>
                    <a:cubicBezTo>
                      <a:pt x="0" y="285"/>
                      <a:pt x="0" y="285"/>
                      <a:pt x="0" y="285"/>
                    </a:cubicBezTo>
                    <a:cubicBezTo>
                      <a:pt x="0" y="127"/>
                      <a:pt x="127" y="0"/>
                      <a:pt x="284" y="0"/>
                    </a:cubicBezTo>
                    <a:cubicBezTo>
                      <a:pt x="6465" y="0"/>
                      <a:pt x="6465" y="0"/>
                      <a:pt x="6465" y="0"/>
                    </a:cubicBezTo>
                    <a:cubicBezTo>
                      <a:pt x="6622" y="0"/>
                      <a:pt x="6749" y="127"/>
                      <a:pt x="6750" y="285"/>
                    </a:cubicBezTo>
                    <a:cubicBezTo>
                      <a:pt x="6754" y="7746"/>
                      <a:pt x="6754" y="7746"/>
                      <a:pt x="6754" y="7746"/>
                    </a:cubicBezTo>
                    <a:cubicBezTo>
                      <a:pt x="6754" y="7904"/>
                      <a:pt x="6627" y="8031"/>
                      <a:pt x="6469" y="803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6" name="Google Shape;606;p30"/>
              <p:cNvSpPr/>
              <p:nvPr/>
            </p:nvSpPr>
            <p:spPr>
              <a:xfrm>
                <a:off x="4509993" y="2922352"/>
                <a:ext cx="686081" cy="147318"/>
              </a:xfrm>
              <a:custGeom>
                <a:avLst/>
                <a:gdLst/>
                <a:ahLst/>
                <a:cxnLst/>
                <a:rect l="l" t="t" r="r" b="b"/>
                <a:pathLst>
                  <a:path w="4416" h="946" extrusionOk="0">
                    <a:moveTo>
                      <a:pt x="3943" y="946"/>
                    </a:moveTo>
                    <a:cubicBezTo>
                      <a:pt x="473" y="946"/>
                      <a:pt x="473" y="946"/>
                      <a:pt x="473" y="946"/>
                    </a:cubicBezTo>
                    <a:cubicBezTo>
                      <a:pt x="212" y="946"/>
                      <a:pt x="0" y="734"/>
                      <a:pt x="0" y="473"/>
                    </a:cubicBezTo>
                    <a:cubicBezTo>
                      <a:pt x="0" y="212"/>
                      <a:pt x="211" y="0"/>
                      <a:pt x="473" y="0"/>
                    </a:cubicBezTo>
                    <a:cubicBezTo>
                      <a:pt x="3942" y="0"/>
                      <a:pt x="3942" y="0"/>
                      <a:pt x="3942" y="0"/>
                    </a:cubicBezTo>
                    <a:cubicBezTo>
                      <a:pt x="4204" y="0"/>
                      <a:pt x="4416" y="212"/>
                      <a:pt x="4416" y="473"/>
                    </a:cubicBezTo>
                    <a:cubicBezTo>
                      <a:pt x="4416" y="734"/>
                      <a:pt x="4204" y="946"/>
                      <a:pt x="3943" y="94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7" name="Google Shape;607;p30"/>
              <p:cNvSpPr/>
              <p:nvPr/>
            </p:nvSpPr>
            <p:spPr>
              <a:xfrm>
                <a:off x="4743598" y="2888679"/>
                <a:ext cx="216766" cy="216769"/>
              </a:xfrm>
              <a:custGeom>
                <a:avLst/>
                <a:gdLst/>
                <a:ahLst/>
                <a:cxnLst/>
                <a:rect l="l" t="t" r="r" b="b"/>
                <a:pathLst>
                  <a:path w="1392" h="1392" extrusionOk="0">
                    <a:moveTo>
                      <a:pt x="1392" y="696"/>
                    </a:moveTo>
                    <a:cubicBezTo>
                      <a:pt x="1392" y="1080"/>
                      <a:pt x="1081" y="1392"/>
                      <a:pt x="696" y="1392"/>
                    </a:cubicBezTo>
                    <a:cubicBezTo>
                      <a:pt x="312" y="1392"/>
                      <a:pt x="0" y="1080"/>
                      <a:pt x="0" y="696"/>
                    </a:cubicBezTo>
                    <a:cubicBezTo>
                      <a:pt x="0" y="312"/>
                      <a:pt x="311" y="0"/>
                      <a:pt x="695" y="0"/>
                    </a:cubicBezTo>
                    <a:cubicBezTo>
                      <a:pt x="1080" y="0"/>
                      <a:pt x="1392" y="312"/>
                      <a:pt x="1392" y="696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8" name="Google Shape;608;p30"/>
              <p:cNvSpPr/>
              <p:nvPr/>
            </p:nvSpPr>
            <p:spPr>
              <a:xfrm>
                <a:off x="4758330" y="2901306"/>
                <a:ext cx="189408" cy="189408"/>
              </a:xfrm>
              <a:custGeom>
                <a:avLst/>
                <a:gdLst/>
                <a:ahLst/>
                <a:cxnLst/>
                <a:rect l="l" t="t" r="r" b="b"/>
                <a:pathLst>
                  <a:path w="1212" h="1212" extrusionOk="0">
                    <a:moveTo>
                      <a:pt x="1212" y="606"/>
                    </a:moveTo>
                    <a:cubicBezTo>
                      <a:pt x="1212" y="941"/>
                      <a:pt x="941" y="1212"/>
                      <a:pt x="606" y="1212"/>
                    </a:cubicBezTo>
                    <a:cubicBezTo>
                      <a:pt x="271" y="1212"/>
                      <a:pt x="0" y="941"/>
                      <a:pt x="0" y="606"/>
                    </a:cubicBezTo>
                    <a:cubicBezTo>
                      <a:pt x="0" y="271"/>
                      <a:pt x="271" y="0"/>
                      <a:pt x="605" y="0"/>
                    </a:cubicBezTo>
                    <a:cubicBezTo>
                      <a:pt x="940" y="0"/>
                      <a:pt x="1212" y="271"/>
                      <a:pt x="1212" y="606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9" name="Google Shape;609;p30"/>
              <p:cNvSpPr/>
              <p:nvPr/>
            </p:nvSpPr>
            <p:spPr>
              <a:xfrm>
                <a:off x="4821467" y="2951816"/>
                <a:ext cx="88390" cy="88390"/>
              </a:xfrm>
              <a:custGeom>
                <a:avLst/>
                <a:gdLst/>
                <a:ahLst/>
                <a:cxnLst/>
                <a:rect l="l" t="t" r="r" b="b"/>
                <a:pathLst>
                  <a:path w="564" h="574" extrusionOk="0">
                    <a:moveTo>
                      <a:pt x="1" y="520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0" y="21"/>
                      <a:pt x="35" y="0"/>
                      <a:pt x="64" y="14"/>
                    </a:cubicBezTo>
                    <a:cubicBezTo>
                      <a:pt x="531" y="245"/>
                      <a:pt x="531" y="245"/>
                      <a:pt x="531" y="245"/>
                    </a:cubicBezTo>
                    <a:cubicBezTo>
                      <a:pt x="563" y="261"/>
                      <a:pt x="564" y="307"/>
                      <a:pt x="531" y="324"/>
                    </a:cubicBezTo>
                    <a:cubicBezTo>
                      <a:pt x="65" y="560"/>
                      <a:pt x="65" y="560"/>
                      <a:pt x="65" y="560"/>
                    </a:cubicBezTo>
                    <a:cubicBezTo>
                      <a:pt x="35" y="574"/>
                      <a:pt x="1" y="553"/>
                      <a:pt x="1" y="52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0" name="Google Shape;610;p30"/>
              <p:cNvSpPr/>
              <p:nvPr/>
            </p:nvSpPr>
            <p:spPr>
              <a:xfrm>
                <a:off x="4598384" y="2964443"/>
                <a:ext cx="65241" cy="63137"/>
              </a:xfrm>
              <a:custGeom>
                <a:avLst/>
                <a:gdLst/>
                <a:ahLst/>
                <a:cxnLst/>
                <a:rect l="l" t="t" r="r" b="b"/>
                <a:pathLst>
                  <a:path w="422" h="402" extrusionOk="0">
                    <a:moveTo>
                      <a:pt x="422" y="152"/>
                    </a:moveTo>
                    <a:cubicBezTo>
                      <a:pt x="414" y="160"/>
                      <a:pt x="407" y="169"/>
                      <a:pt x="398" y="177"/>
                    </a:cubicBezTo>
                    <a:cubicBezTo>
                      <a:pt x="377" y="195"/>
                      <a:pt x="358" y="216"/>
                      <a:pt x="339" y="235"/>
                    </a:cubicBezTo>
                    <a:cubicBezTo>
                      <a:pt x="333" y="242"/>
                      <a:pt x="327" y="247"/>
                      <a:pt x="321" y="253"/>
                    </a:cubicBezTo>
                    <a:cubicBezTo>
                      <a:pt x="320" y="255"/>
                      <a:pt x="319" y="257"/>
                      <a:pt x="319" y="259"/>
                    </a:cubicBezTo>
                    <a:cubicBezTo>
                      <a:pt x="326" y="300"/>
                      <a:pt x="333" y="340"/>
                      <a:pt x="341" y="381"/>
                    </a:cubicBezTo>
                    <a:cubicBezTo>
                      <a:pt x="342" y="388"/>
                      <a:pt x="343" y="394"/>
                      <a:pt x="344" y="401"/>
                    </a:cubicBezTo>
                    <a:cubicBezTo>
                      <a:pt x="332" y="395"/>
                      <a:pt x="322" y="390"/>
                      <a:pt x="311" y="384"/>
                    </a:cubicBezTo>
                    <a:cubicBezTo>
                      <a:pt x="279" y="367"/>
                      <a:pt x="246" y="351"/>
                      <a:pt x="214" y="334"/>
                    </a:cubicBezTo>
                    <a:cubicBezTo>
                      <a:pt x="213" y="333"/>
                      <a:pt x="213" y="333"/>
                      <a:pt x="212" y="334"/>
                    </a:cubicBezTo>
                    <a:cubicBezTo>
                      <a:pt x="170" y="356"/>
                      <a:pt x="129" y="378"/>
                      <a:pt x="87" y="400"/>
                    </a:cubicBezTo>
                    <a:cubicBezTo>
                      <a:pt x="86" y="401"/>
                      <a:pt x="85" y="402"/>
                      <a:pt x="83" y="402"/>
                    </a:cubicBezTo>
                    <a:cubicBezTo>
                      <a:pt x="83" y="401"/>
                      <a:pt x="83" y="399"/>
                      <a:pt x="83" y="398"/>
                    </a:cubicBezTo>
                    <a:cubicBezTo>
                      <a:pt x="89" y="361"/>
                      <a:pt x="96" y="323"/>
                      <a:pt x="102" y="286"/>
                    </a:cubicBezTo>
                    <a:cubicBezTo>
                      <a:pt x="103" y="278"/>
                      <a:pt x="104" y="269"/>
                      <a:pt x="106" y="261"/>
                    </a:cubicBezTo>
                    <a:cubicBezTo>
                      <a:pt x="107" y="258"/>
                      <a:pt x="105" y="256"/>
                      <a:pt x="104" y="254"/>
                    </a:cubicBezTo>
                    <a:cubicBezTo>
                      <a:pt x="70" y="222"/>
                      <a:pt x="36" y="189"/>
                      <a:pt x="2" y="156"/>
                    </a:cubicBezTo>
                    <a:cubicBezTo>
                      <a:pt x="1" y="156"/>
                      <a:pt x="1" y="155"/>
                      <a:pt x="0" y="154"/>
                    </a:cubicBezTo>
                    <a:cubicBezTo>
                      <a:pt x="10" y="153"/>
                      <a:pt x="19" y="152"/>
                      <a:pt x="28" y="150"/>
                    </a:cubicBezTo>
                    <a:cubicBezTo>
                      <a:pt x="57" y="146"/>
                      <a:pt x="87" y="141"/>
                      <a:pt x="117" y="137"/>
                    </a:cubicBezTo>
                    <a:cubicBezTo>
                      <a:pt x="125" y="135"/>
                      <a:pt x="133" y="134"/>
                      <a:pt x="141" y="133"/>
                    </a:cubicBezTo>
                    <a:cubicBezTo>
                      <a:pt x="145" y="133"/>
                      <a:pt x="147" y="131"/>
                      <a:pt x="148" y="128"/>
                    </a:cubicBezTo>
                    <a:cubicBezTo>
                      <a:pt x="168" y="87"/>
                      <a:pt x="188" y="45"/>
                      <a:pt x="208" y="4"/>
                    </a:cubicBezTo>
                    <a:cubicBezTo>
                      <a:pt x="209" y="3"/>
                      <a:pt x="209" y="2"/>
                      <a:pt x="210" y="1"/>
                    </a:cubicBezTo>
                    <a:cubicBezTo>
                      <a:pt x="210" y="0"/>
                      <a:pt x="210" y="0"/>
                      <a:pt x="211" y="0"/>
                    </a:cubicBezTo>
                    <a:cubicBezTo>
                      <a:pt x="213" y="5"/>
                      <a:pt x="216" y="10"/>
                      <a:pt x="218" y="14"/>
                    </a:cubicBezTo>
                    <a:cubicBezTo>
                      <a:pt x="238" y="53"/>
                      <a:pt x="257" y="92"/>
                      <a:pt x="277" y="131"/>
                    </a:cubicBezTo>
                    <a:cubicBezTo>
                      <a:pt x="324" y="138"/>
                      <a:pt x="372" y="145"/>
                      <a:pt x="419" y="151"/>
                    </a:cubicBezTo>
                    <a:cubicBezTo>
                      <a:pt x="420" y="151"/>
                      <a:pt x="422" y="152"/>
                      <a:pt x="422" y="152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1" name="Google Shape;611;p30"/>
              <p:cNvSpPr/>
              <p:nvPr/>
            </p:nvSpPr>
            <p:spPr>
              <a:xfrm>
                <a:off x="5050863" y="2968652"/>
                <a:ext cx="35777" cy="56823"/>
              </a:xfrm>
              <a:custGeom>
                <a:avLst/>
                <a:gdLst/>
                <a:ahLst/>
                <a:cxnLst/>
                <a:rect l="l" t="t" r="r" b="b"/>
                <a:pathLst>
                  <a:path w="234" h="362" extrusionOk="0">
                    <a:moveTo>
                      <a:pt x="234" y="25"/>
                    </a:moveTo>
                    <a:cubicBezTo>
                      <a:pt x="234" y="11"/>
                      <a:pt x="224" y="0"/>
                      <a:pt x="212" y="2"/>
                    </a:cubicBezTo>
                    <a:cubicBezTo>
                      <a:pt x="168" y="10"/>
                      <a:pt x="131" y="41"/>
                      <a:pt x="108" y="84"/>
                    </a:cubicBezTo>
                    <a:cubicBezTo>
                      <a:pt x="79" y="84"/>
                      <a:pt x="79" y="84"/>
                      <a:pt x="79" y="84"/>
                    </a:cubicBezTo>
                    <a:cubicBezTo>
                      <a:pt x="35" y="84"/>
                      <a:pt x="0" y="128"/>
                      <a:pt x="0" y="181"/>
                    </a:cubicBezTo>
                    <a:cubicBezTo>
                      <a:pt x="0" y="234"/>
                      <a:pt x="35" y="277"/>
                      <a:pt x="79" y="277"/>
                    </a:cubicBezTo>
                    <a:cubicBezTo>
                      <a:pt x="108" y="277"/>
                      <a:pt x="108" y="277"/>
                      <a:pt x="108" y="277"/>
                    </a:cubicBezTo>
                    <a:cubicBezTo>
                      <a:pt x="131" y="321"/>
                      <a:pt x="169" y="352"/>
                      <a:pt x="213" y="360"/>
                    </a:cubicBezTo>
                    <a:cubicBezTo>
                      <a:pt x="224" y="362"/>
                      <a:pt x="234" y="351"/>
                      <a:pt x="234" y="337"/>
                    </a:cubicBezTo>
                    <a:lnTo>
                      <a:pt x="234" y="25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2" name="Google Shape;612;p30"/>
              <p:cNvSpPr/>
              <p:nvPr/>
            </p:nvSpPr>
            <p:spPr>
              <a:xfrm>
                <a:off x="5095058" y="2962338"/>
                <a:ext cx="27359" cy="65242"/>
              </a:xfrm>
              <a:custGeom>
                <a:avLst/>
                <a:gdLst/>
                <a:ahLst/>
                <a:cxnLst/>
                <a:rect l="l" t="t" r="r" b="b"/>
                <a:pathLst>
                  <a:path w="167" h="409" extrusionOk="0">
                    <a:moveTo>
                      <a:pt x="17" y="409"/>
                    </a:moveTo>
                    <a:cubicBezTo>
                      <a:pt x="11" y="409"/>
                      <a:pt x="5" y="405"/>
                      <a:pt x="3" y="399"/>
                    </a:cubicBezTo>
                    <a:cubicBezTo>
                      <a:pt x="0" y="391"/>
                      <a:pt x="5" y="383"/>
                      <a:pt x="12" y="380"/>
                    </a:cubicBezTo>
                    <a:cubicBezTo>
                      <a:pt x="87" y="355"/>
                      <a:pt x="137" y="284"/>
                      <a:pt x="137" y="205"/>
                    </a:cubicBezTo>
                    <a:cubicBezTo>
                      <a:pt x="137" y="126"/>
                      <a:pt x="87" y="56"/>
                      <a:pt x="12" y="30"/>
                    </a:cubicBezTo>
                    <a:cubicBezTo>
                      <a:pt x="4" y="28"/>
                      <a:pt x="0" y="19"/>
                      <a:pt x="3" y="12"/>
                    </a:cubicBezTo>
                    <a:cubicBezTo>
                      <a:pt x="5" y="4"/>
                      <a:pt x="14" y="0"/>
                      <a:pt x="22" y="2"/>
                    </a:cubicBezTo>
                    <a:cubicBezTo>
                      <a:pt x="109" y="32"/>
                      <a:pt x="167" y="114"/>
                      <a:pt x="167" y="205"/>
                    </a:cubicBezTo>
                    <a:cubicBezTo>
                      <a:pt x="167" y="297"/>
                      <a:pt x="109" y="379"/>
                      <a:pt x="22" y="408"/>
                    </a:cubicBezTo>
                    <a:cubicBezTo>
                      <a:pt x="20" y="409"/>
                      <a:pt x="19" y="409"/>
                      <a:pt x="17" y="40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3" name="Google Shape;613;p30"/>
              <p:cNvSpPr/>
              <p:nvPr/>
            </p:nvSpPr>
            <p:spPr>
              <a:xfrm>
                <a:off x="5095058" y="2979175"/>
                <a:ext cx="12627" cy="31568"/>
              </a:xfrm>
              <a:custGeom>
                <a:avLst/>
                <a:gdLst/>
                <a:ahLst/>
                <a:cxnLst/>
                <a:rect l="l" t="t" r="r" b="b"/>
                <a:pathLst>
                  <a:path w="75" h="209" extrusionOk="0">
                    <a:moveTo>
                      <a:pt x="17" y="209"/>
                    </a:moveTo>
                    <a:cubicBezTo>
                      <a:pt x="13" y="209"/>
                      <a:pt x="9" y="207"/>
                      <a:pt x="6" y="204"/>
                    </a:cubicBezTo>
                    <a:cubicBezTo>
                      <a:pt x="1" y="197"/>
                      <a:pt x="2" y="188"/>
                      <a:pt x="8" y="183"/>
                    </a:cubicBezTo>
                    <a:cubicBezTo>
                      <a:pt x="32" y="164"/>
                      <a:pt x="45" y="136"/>
                      <a:pt x="45" y="105"/>
                    </a:cubicBezTo>
                    <a:cubicBezTo>
                      <a:pt x="45" y="75"/>
                      <a:pt x="32" y="47"/>
                      <a:pt x="8" y="28"/>
                    </a:cubicBezTo>
                    <a:cubicBezTo>
                      <a:pt x="2" y="23"/>
                      <a:pt x="0" y="13"/>
                      <a:pt x="6" y="7"/>
                    </a:cubicBezTo>
                    <a:cubicBezTo>
                      <a:pt x="11" y="1"/>
                      <a:pt x="20" y="0"/>
                      <a:pt x="27" y="5"/>
                    </a:cubicBezTo>
                    <a:cubicBezTo>
                      <a:pt x="57" y="29"/>
                      <a:pt x="75" y="66"/>
                      <a:pt x="75" y="105"/>
                    </a:cubicBezTo>
                    <a:cubicBezTo>
                      <a:pt x="75" y="145"/>
                      <a:pt x="57" y="181"/>
                      <a:pt x="27" y="206"/>
                    </a:cubicBezTo>
                    <a:cubicBezTo>
                      <a:pt x="24" y="208"/>
                      <a:pt x="21" y="209"/>
                      <a:pt x="17" y="20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4" name="Google Shape;614;p30"/>
              <p:cNvSpPr/>
              <p:nvPr/>
            </p:nvSpPr>
            <p:spPr>
              <a:xfrm>
                <a:off x="5048758" y="2962338"/>
                <a:ext cx="69451" cy="71554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52" extrusionOk="0">
                    <a:moveTo>
                      <a:pt x="444" y="2"/>
                    </a:moveTo>
                    <a:cubicBezTo>
                      <a:pt x="1" y="445"/>
                      <a:pt x="1" y="445"/>
                      <a:pt x="1" y="445"/>
                    </a:cubicBezTo>
                    <a:cubicBezTo>
                      <a:pt x="0" y="446"/>
                      <a:pt x="0" y="449"/>
                      <a:pt x="1" y="451"/>
                    </a:cubicBezTo>
                    <a:cubicBezTo>
                      <a:pt x="3" y="452"/>
                      <a:pt x="6" y="452"/>
                      <a:pt x="7" y="451"/>
                    </a:cubicBezTo>
                    <a:cubicBezTo>
                      <a:pt x="450" y="7"/>
                      <a:pt x="450" y="7"/>
                      <a:pt x="450" y="7"/>
                    </a:cubicBezTo>
                    <a:cubicBezTo>
                      <a:pt x="452" y="6"/>
                      <a:pt x="452" y="3"/>
                      <a:pt x="450" y="2"/>
                    </a:cubicBezTo>
                    <a:cubicBezTo>
                      <a:pt x="448" y="0"/>
                      <a:pt x="446" y="0"/>
                      <a:pt x="444" y="2"/>
                    </a:cubicBezTo>
                  </a:path>
                </a:pathLst>
              </a:custGeom>
              <a:solidFill>
                <a:srgbClr val="61AAF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5" name="Google Shape;615;p30"/>
              <p:cNvSpPr/>
              <p:nvPr/>
            </p:nvSpPr>
            <p:spPr>
              <a:xfrm>
                <a:off x="5050863" y="2960234"/>
                <a:ext cx="69449" cy="69449"/>
              </a:xfrm>
              <a:custGeom>
                <a:avLst/>
                <a:gdLst/>
                <a:ahLst/>
                <a:cxnLst/>
                <a:rect l="l" t="t" r="r" b="b"/>
                <a:pathLst>
                  <a:path w="451" h="451" extrusionOk="0">
                    <a:moveTo>
                      <a:pt x="448" y="1"/>
                    </a:moveTo>
                    <a:cubicBezTo>
                      <a:pt x="1" y="448"/>
                      <a:pt x="1" y="448"/>
                      <a:pt x="1" y="448"/>
                    </a:cubicBezTo>
                    <a:cubicBezTo>
                      <a:pt x="0" y="448"/>
                      <a:pt x="0" y="450"/>
                      <a:pt x="1" y="451"/>
                    </a:cubicBezTo>
                    <a:cubicBezTo>
                      <a:pt x="2" y="451"/>
                      <a:pt x="3" y="451"/>
                      <a:pt x="4" y="451"/>
                    </a:cubicBezTo>
                    <a:cubicBezTo>
                      <a:pt x="451" y="4"/>
                      <a:pt x="451" y="4"/>
                      <a:pt x="451" y="4"/>
                    </a:cubicBezTo>
                    <a:cubicBezTo>
                      <a:pt x="451" y="3"/>
                      <a:pt x="451" y="2"/>
                      <a:pt x="451" y="1"/>
                    </a:cubicBezTo>
                    <a:cubicBezTo>
                      <a:pt x="450" y="0"/>
                      <a:pt x="448" y="0"/>
                      <a:pt x="448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6" name="Google Shape;616;p30"/>
              <p:cNvSpPr/>
              <p:nvPr/>
            </p:nvSpPr>
            <p:spPr>
              <a:xfrm>
                <a:off x="4404766" y="2025808"/>
                <a:ext cx="867075" cy="620847"/>
              </a:xfrm>
              <a:custGeom>
                <a:avLst/>
                <a:gdLst/>
                <a:ahLst/>
                <a:cxnLst/>
                <a:rect l="l" t="t" r="r" b="b"/>
                <a:pathLst>
                  <a:path w="5573" h="3994" extrusionOk="0">
                    <a:moveTo>
                      <a:pt x="5402" y="3994"/>
                    </a:moveTo>
                    <a:cubicBezTo>
                      <a:pt x="173" y="3994"/>
                      <a:pt x="173" y="3994"/>
                      <a:pt x="173" y="3994"/>
                    </a:cubicBezTo>
                    <a:cubicBezTo>
                      <a:pt x="79" y="3994"/>
                      <a:pt x="2" y="3918"/>
                      <a:pt x="2" y="3823"/>
                    </a:cubicBezTo>
                    <a:cubicBezTo>
                      <a:pt x="0" y="171"/>
                      <a:pt x="0" y="171"/>
                      <a:pt x="0" y="171"/>
                    </a:cubicBezTo>
                    <a:cubicBezTo>
                      <a:pt x="0" y="76"/>
                      <a:pt x="77" y="0"/>
                      <a:pt x="171" y="0"/>
                    </a:cubicBezTo>
                    <a:cubicBezTo>
                      <a:pt x="5400" y="0"/>
                      <a:pt x="5400" y="0"/>
                      <a:pt x="5400" y="0"/>
                    </a:cubicBezTo>
                    <a:cubicBezTo>
                      <a:pt x="5494" y="0"/>
                      <a:pt x="5571" y="76"/>
                      <a:pt x="5571" y="171"/>
                    </a:cubicBezTo>
                    <a:cubicBezTo>
                      <a:pt x="5573" y="3823"/>
                      <a:pt x="5573" y="3823"/>
                      <a:pt x="5573" y="3823"/>
                    </a:cubicBezTo>
                    <a:cubicBezTo>
                      <a:pt x="5573" y="3918"/>
                      <a:pt x="5496" y="3994"/>
                      <a:pt x="5402" y="399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7" name="Google Shape;617;p30"/>
              <p:cNvSpPr/>
              <p:nvPr/>
            </p:nvSpPr>
            <p:spPr>
              <a:xfrm>
                <a:off x="4404766" y="2756091"/>
                <a:ext cx="867068" cy="27360"/>
              </a:xfrm>
              <a:custGeom>
                <a:avLst/>
                <a:gdLst/>
                <a:ahLst/>
                <a:cxnLst/>
                <a:rect l="l" t="t" r="r" b="b"/>
                <a:pathLst>
                  <a:path w="5570" h="186" extrusionOk="0">
                    <a:moveTo>
                      <a:pt x="5570" y="93"/>
                    </a:moveTo>
                    <a:cubicBezTo>
                      <a:pt x="5570" y="119"/>
                      <a:pt x="5560" y="142"/>
                      <a:pt x="5543" y="159"/>
                    </a:cubicBezTo>
                    <a:cubicBezTo>
                      <a:pt x="5526" y="175"/>
                      <a:pt x="5503" y="186"/>
                      <a:pt x="5478" y="186"/>
                    </a:cubicBezTo>
                    <a:cubicBezTo>
                      <a:pt x="93" y="186"/>
                      <a:pt x="93" y="186"/>
                      <a:pt x="93" y="186"/>
                    </a:cubicBezTo>
                    <a:cubicBezTo>
                      <a:pt x="42" y="186"/>
                      <a:pt x="0" y="144"/>
                      <a:pt x="0" y="93"/>
                    </a:cubicBezTo>
                    <a:cubicBezTo>
                      <a:pt x="0" y="67"/>
                      <a:pt x="10" y="44"/>
                      <a:pt x="27" y="28"/>
                    </a:cubicBezTo>
                    <a:cubicBezTo>
                      <a:pt x="44" y="11"/>
                      <a:pt x="67" y="0"/>
                      <a:pt x="92" y="0"/>
                    </a:cubicBezTo>
                    <a:cubicBezTo>
                      <a:pt x="5478" y="0"/>
                      <a:pt x="5478" y="0"/>
                      <a:pt x="5478" y="0"/>
                    </a:cubicBezTo>
                    <a:cubicBezTo>
                      <a:pt x="5529" y="0"/>
                      <a:pt x="5570" y="42"/>
                      <a:pt x="5570" y="9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8" name="Google Shape;618;p30"/>
              <p:cNvSpPr/>
              <p:nvPr/>
            </p:nvSpPr>
            <p:spPr>
              <a:xfrm>
                <a:off x="4404766" y="2756091"/>
                <a:ext cx="284116" cy="27360"/>
              </a:xfrm>
              <a:custGeom>
                <a:avLst/>
                <a:gdLst/>
                <a:ahLst/>
                <a:cxnLst/>
                <a:rect l="l" t="t" r="r" b="b"/>
                <a:pathLst>
                  <a:path w="1831" h="186" extrusionOk="0">
                    <a:moveTo>
                      <a:pt x="1831" y="0"/>
                    </a:moveTo>
                    <a:cubicBezTo>
                      <a:pt x="1831" y="186"/>
                      <a:pt x="1831" y="186"/>
                      <a:pt x="1831" y="186"/>
                    </a:cubicBezTo>
                    <a:cubicBezTo>
                      <a:pt x="93" y="186"/>
                      <a:pt x="93" y="186"/>
                      <a:pt x="93" y="186"/>
                    </a:cubicBezTo>
                    <a:cubicBezTo>
                      <a:pt x="42" y="186"/>
                      <a:pt x="0" y="144"/>
                      <a:pt x="0" y="93"/>
                    </a:cubicBezTo>
                    <a:cubicBezTo>
                      <a:pt x="0" y="67"/>
                      <a:pt x="10" y="44"/>
                      <a:pt x="27" y="28"/>
                    </a:cubicBezTo>
                    <a:cubicBezTo>
                      <a:pt x="44" y="11"/>
                      <a:pt x="67" y="0"/>
                      <a:pt x="92" y="0"/>
                    </a:cubicBezTo>
                    <a:lnTo>
                      <a:pt x="183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9" name="Google Shape;619;p30"/>
              <p:cNvSpPr/>
              <p:nvPr/>
            </p:nvSpPr>
            <p:spPr>
              <a:xfrm>
                <a:off x="4659416" y="2739255"/>
                <a:ext cx="61033" cy="61032"/>
              </a:xfrm>
              <a:custGeom>
                <a:avLst/>
                <a:gdLst/>
                <a:ahLst/>
                <a:cxnLst/>
                <a:rect l="l" t="t" r="r" b="b"/>
                <a:pathLst>
                  <a:path w="400" h="399" extrusionOk="0">
                    <a:moveTo>
                      <a:pt x="399" y="199"/>
                    </a:moveTo>
                    <a:cubicBezTo>
                      <a:pt x="400" y="309"/>
                      <a:pt x="310" y="399"/>
                      <a:pt x="200" y="399"/>
                    </a:cubicBezTo>
                    <a:cubicBezTo>
                      <a:pt x="90" y="399"/>
                      <a:pt x="1" y="309"/>
                      <a:pt x="1" y="199"/>
                    </a:cubicBezTo>
                    <a:cubicBezTo>
                      <a:pt x="0" y="89"/>
                      <a:pt x="90" y="0"/>
                      <a:pt x="200" y="0"/>
                    </a:cubicBezTo>
                    <a:cubicBezTo>
                      <a:pt x="310" y="0"/>
                      <a:pt x="399" y="89"/>
                      <a:pt x="399" y="19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0" name="Google Shape;620;p30"/>
              <p:cNvSpPr/>
              <p:nvPr/>
            </p:nvSpPr>
            <p:spPr>
              <a:xfrm>
                <a:off x="4493157" y="2280460"/>
                <a:ext cx="37882" cy="111541"/>
              </a:xfrm>
              <a:custGeom>
                <a:avLst/>
                <a:gdLst/>
                <a:ahLst/>
                <a:cxnLst/>
                <a:rect l="l" t="t" r="r" b="b"/>
                <a:pathLst>
                  <a:path w="238" h="710" extrusionOk="0">
                    <a:moveTo>
                      <a:pt x="119" y="710"/>
                    </a:moveTo>
                    <a:cubicBezTo>
                      <a:pt x="119" y="710"/>
                      <a:pt x="119" y="710"/>
                      <a:pt x="119" y="710"/>
                    </a:cubicBezTo>
                    <a:cubicBezTo>
                      <a:pt x="54" y="710"/>
                      <a:pt x="0" y="657"/>
                      <a:pt x="0" y="591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53"/>
                      <a:pt x="53" y="0"/>
                      <a:pt x="119" y="0"/>
                    </a:cubicBezTo>
                    <a:cubicBezTo>
                      <a:pt x="184" y="0"/>
                      <a:pt x="238" y="53"/>
                      <a:pt x="238" y="119"/>
                    </a:cubicBezTo>
                    <a:cubicBezTo>
                      <a:pt x="238" y="591"/>
                      <a:pt x="238" y="591"/>
                      <a:pt x="238" y="591"/>
                    </a:cubicBezTo>
                    <a:cubicBezTo>
                      <a:pt x="238" y="657"/>
                      <a:pt x="185" y="710"/>
                      <a:pt x="119" y="71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1" name="Google Shape;621;p30"/>
              <p:cNvSpPr/>
              <p:nvPr/>
            </p:nvSpPr>
            <p:spPr>
              <a:xfrm>
                <a:off x="4564712" y="2219428"/>
                <a:ext cx="37882" cy="233609"/>
              </a:xfrm>
              <a:custGeom>
                <a:avLst/>
                <a:gdLst/>
                <a:ahLst/>
                <a:cxnLst/>
                <a:rect l="l" t="t" r="r" b="b"/>
                <a:pathLst>
                  <a:path w="239" h="1494" extrusionOk="0">
                    <a:moveTo>
                      <a:pt x="120" y="1494"/>
                    </a:moveTo>
                    <a:cubicBezTo>
                      <a:pt x="120" y="1494"/>
                      <a:pt x="120" y="1494"/>
                      <a:pt x="120" y="1494"/>
                    </a:cubicBezTo>
                    <a:cubicBezTo>
                      <a:pt x="54" y="1494"/>
                      <a:pt x="1" y="1441"/>
                      <a:pt x="1" y="1375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53"/>
                      <a:pt x="53" y="0"/>
                      <a:pt x="119" y="0"/>
                    </a:cubicBezTo>
                    <a:cubicBezTo>
                      <a:pt x="184" y="0"/>
                      <a:pt x="238" y="53"/>
                      <a:pt x="238" y="119"/>
                    </a:cubicBezTo>
                    <a:cubicBezTo>
                      <a:pt x="238" y="1375"/>
                      <a:pt x="238" y="1375"/>
                      <a:pt x="238" y="1375"/>
                    </a:cubicBezTo>
                    <a:cubicBezTo>
                      <a:pt x="239" y="1441"/>
                      <a:pt x="185" y="1494"/>
                      <a:pt x="120" y="1494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2" name="Google Shape;622;p30"/>
              <p:cNvSpPr/>
              <p:nvPr/>
            </p:nvSpPr>
            <p:spPr>
              <a:xfrm>
                <a:off x="4638371" y="2154187"/>
                <a:ext cx="37882" cy="366194"/>
              </a:xfrm>
              <a:custGeom>
                <a:avLst/>
                <a:gdLst/>
                <a:ahLst/>
                <a:cxnLst/>
                <a:rect l="l" t="t" r="r" b="b"/>
                <a:pathLst>
                  <a:path w="239" h="2348" extrusionOk="0">
                    <a:moveTo>
                      <a:pt x="120" y="2348"/>
                    </a:moveTo>
                    <a:cubicBezTo>
                      <a:pt x="120" y="2348"/>
                      <a:pt x="120" y="2348"/>
                      <a:pt x="120" y="2348"/>
                    </a:cubicBezTo>
                    <a:cubicBezTo>
                      <a:pt x="55" y="2348"/>
                      <a:pt x="1" y="2295"/>
                      <a:pt x="1" y="222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53"/>
                      <a:pt x="53" y="0"/>
                      <a:pt x="119" y="0"/>
                    </a:cubicBezTo>
                    <a:cubicBezTo>
                      <a:pt x="184" y="0"/>
                      <a:pt x="238" y="53"/>
                      <a:pt x="238" y="119"/>
                    </a:cubicBezTo>
                    <a:cubicBezTo>
                      <a:pt x="239" y="2229"/>
                      <a:pt x="239" y="2229"/>
                      <a:pt x="239" y="2229"/>
                    </a:cubicBezTo>
                    <a:cubicBezTo>
                      <a:pt x="239" y="2295"/>
                      <a:pt x="186" y="2348"/>
                      <a:pt x="120" y="234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3" name="Google Shape;623;p30"/>
              <p:cNvSpPr/>
              <p:nvPr/>
            </p:nvSpPr>
            <p:spPr>
              <a:xfrm>
                <a:off x="4709926" y="2242578"/>
                <a:ext cx="37882" cy="187307"/>
              </a:xfrm>
              <a:custGeom>
                <a:avLst/>
                <a:gdLst/>
                <a:ahLst/>
                <a:cxnLst/>
                <a:rect l="l" t="t" r="r" b="b"/>
                <a:pathLst>
                  <a:path w="239" h="1206" extrusionOk="0">
                    <a:moveTo>
                      <a:pt x="120" y="1206"/>
                    </a:moveTo>
                    <a:cubicBezTo>
                      <a:pt x="120" y="1206"/>
                      <a:pt x="120" y="1206"/>
                      <a:pt x="120" y="1206"/>
                    </a:cubicBezTo>
                    <a:cubicBezTo>
                      <a:pt x="54" y="1206"/>
                      <a:pt x="1" y="1153"/>
                      <a:pt x="1" y="1087"/>
                    </a:cubicBezTo>
                    <a:cubicBezTo>
                      <a:pt x="1" y="119"/>
                      <a:pt x="1" y="119"/>
                      <a:pt x="1" y="119"/>
                    </a:cubicBezTo>
                    <a:cubicBezTo>
                      <a:pt x="0" y="53"/>
                      <a:pt x="54" y="0"/>
                      <a:pt x="119" y="0"/>
                    </a:cubicBezTo>
                    <a:cubicBezTo>
                      <a:pt x="185" y="0"/>
                      <a:pt x="238" y="53"/>
                      <a:pt x="238" y="119"/>
                    </a:cubicBezTo>
                    <a:cubicBezTo>
                      <a:pt x="239" y="1087"/>
                      <a:pt x="239" y="1087"/>
                      <a:pt x="239" y="1087"/>
                    </a:cubicBezTo>
                    <a:cubicBezTo>
                      <a:pt x="239" y="1153"/>
                      <a:pt x="186" y="1206"/>
                      <a:pt x="120" y="1206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4" name="Google Shape;624;p30"/>
              <p:cNvSpPr/>
              <p:nvPr/>
            </p:nvSpPr>
            <p:spPr>
              <a:xfrm>
                <a:off x="4783585" y="2095259"/>
                <a:ext cx="35777" cy="481948"/>
              </a:xfrm>
              <a:custGeom>
                <a:avLst/>
                <a:gdLst/>
                <a:ahLst/>
                <a:cxnLst/>
                <a:rect l="l" t="t" r="r" b="b"/>
                <a:pathLst>
                  <a:path w="240" h="3086" extrusionOk="0">
                    <a:moveTo>
                      <a:pt x="121" y="3086"/>
                    </a:moveTo>
                    <a:cubicBezTo>
                      <a:pt x="121" y="3086"/>
                      <a:pt x="121" y="3086"/>
                      <a:pt x="121" y="3086"/>
                    </a:cubicBezTo>
                    <a:cubicBezTo>
                      <a:pt x="55" y="3086"/>
                      <a:pt x="2" y="3032"/>
                      <a:pt x="2" y="2967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54"/>
                      <a:pt x="53" y="0"/>
                      <a:pt x="119" y="0"/>
                    </a:cubicBezTo>
                    <a:cubicBezTo>
                      <a:pt x="185" y="0"/>
                      <a:pt x="238" y="54"/>
                      <a:pt x="238" y="119"/>
                    </a:cubicBezTo>
                    <a:cubicBezTo>
                      <a:pt x="240" y="2967"/>
                      <a:pt x="240" y="2967"/>
                      <a:pt x="240" y="2967"/>
                    </a:cubicBezTo>
                    <a:cubicBezTo>
                      <a:pt x="240" y="3032"/>
                      <a:pt x="186" y="3086"/>
                      <a:pt x="121" y="3086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5" name="Google Shape;625;p30"/>
              <p:cNvSpPr/>
              <p:nvPr/>
            </p:nvSpPr>
            <p:spPr>
              <a:xfrm>
                <a:off x="4855139" y="2175232"/>
                <a:ext cx="37882" cy="321999"/>
              </a:xfrm>
              <a:custGeom>
                <a:avLst/>
                <a:gdLst/>
                <a:ahLst/>
                <a:cxnLst/>
                <a:rect l="l" t="t" r="r" b="b"/>
                <a:pathLst>
                  <a:path w="238" h="2070" extrusionOk="0">
                    <a:moveTo>
                      <a:pt x="120" y="2070"/>
                    </a:moveTo>
                    <a:cubicBezTo>
                      <a:pt x="120" y="2070"/>
                      <a:pt x="120" y="2070"/>
                      <a:pt x="120" y="2070"/>
                    </a:cubicBezTo>
                    <a:cubicBezTo>
                      <a:pt x="54" y="2070"/>
                      <a:pt x="1" y="2017"/>
                      <a:pt x="1" y="1951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53"/>
                      <a:pt x="53" y="0"/>
                      <a:pt x="118" y="0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184" y="0"/>
                      <a:pt x="237" y="53"/>
                      <a:pt x="237" y="119"/>
                    </a:cubicBezTo>
                    <a:cubicBezTo>
                      <a:pt x="238" y="1951"/>
                      <a:pt x="238" y="1951"/>
                      <a:pt x="238" y="1951"/>
                    </a:cubicBezTo>
                    <a:cubicBezTo>
                      <a:pt x="238" y="2017"/>
                      <a:pt x="185" y="2070"/>
                      <a:pt x="120" y="207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6" name="Google Shape;626;p30"/>
              <p:cNvSpPr/>
              <p:nvPr/>
            </p:nvSpPr>
            <p:spPr>
              <a:xfrm>
                <a:off x="4928799" y="2276251"/>
                <a:ext cx="35777" cy="119960"/>
              </a:xfrm>
              <a:custGeom>
                <a:avLst/>
                <a:gdLst/>
                <a:ahLst/>
                <a:cxnLst/>
                <a:rect l="l" t="t" r="r" b="b"/>
                <a:pathLst>
                  <a:path w="238" h="780" extrusionOk="0">
                    <a:moveTo>
                      <a:pt x="119" y="780"/>
                    </a:moveTo>
                    <a:cubicBezTo>
                      <a:pt x="119" y="780"/>
                      <a:pt x="119" y="780"/>
                      <a:pt x="119" y="780"/>
                    </a:cubicBezTo>
                    <a:cubicBezTo>
                      <a:pt x="54" y="780"/>
                      <a:pt x="1" y="727"/>
                      <a:pt x="1" y="661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53"/>
                      <a:pt x="53" y="0"/>
                      <a:pt x="119" y="0"/>
                    </a:cubicBezTo>
                    <a:cubicBezTo>
                      <a:pt x="185" y="0"/>
                      <a:pt x="238" y="53"/>
                      <a:pt x="238" y="119"/>
                    </a:cubicBezTo>
                    <a:cubicBezTo>
                      <a:pt x="238" y="661"/>
                      <a:pt x="238" y="661"/>
                      <a:pt x="238" y="661"/>
                    </a:cubicBezTo>
                    <a:cubicBezTo>
                      <a:pt x="238" y="727"/>
                      <a:pt x="185" y="780"/>
                      <a:pt x="119" y="78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7" name="Google Shape;627;p30"/>
              <p:cNvSpPr/>
              <p:nvPr/>
            </p:nvSpPr>
            <p:spPr>
              <a:xfrm>
                <a:off x="5000353" y="2112095"/>
                <a:ext cx="37882" cy="448267"/>
              </a:xfrm>
              <a:custGeom>
                <a:avLst/>
                <a:gdLst/>
                <a:ahLst/>
                <a:cxnLst/>
                <a:rect l="l" t="t" r="r" b="b"/>
                <a:pathLst>
                  <a:path w="239" h="2884" extrusionOk="0">
                    <a:moveTo>
                      <a:pt x="120" y="2884"/>
                    </a:moveTo>
                    <a:cubicBezTo>
                      <a:pt x="120" y="2884"/>
                      <a:pt x="120" y="2884"/>
                      <a:pt x="120" y="2884"/>
                    </a:cubicBezTo>
                    <a:cubicBezTo>
                      <a:pt x="55" y="2884"/>
                      <a:pt x="1" y="2831"/>
                      <a:pt x="1" y="2766"/>
                    </a:cubicBezTo>
                    <a:cubicBezTo>
                      <a:pt x="0" y="118"/>
                      <a:pt x="0" y="118"/>
                      <a:pt x="0" y="118"/>
                    </a:cubicBezTo>
                    <a:cubicBezTo>
                      <a:pt x="0" y="53"/>
                      <a:pt x="53" y="0"/>
                      <a:pt x="119" y="0"/>
                    </a:cubicBezTo>
                    <a:cubicBezTo>
                      <a:pt x="184" y="0"/>
                      <a:pt x="237" y="53"/>
                      <a:pt x="237" y="118"/>
                    </a:cubicBezTo>
                    <a:cubicBezTo>
                      <a:pt x="239" y="2766"/>
                      <a:pt x="239" y="2766"/>
                      <a:pt x="239" y="2766"/>
                    </a:cubicBezTo>
                    <a:cubicBezTo>
                      <a:pt x="239" y="2831"/>
                      <a:pt x="186" y="2884"/>
                      <a:pt x="120" y="2884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8" name="Google Shape;628;p30"/>
              <p:cNvSpPr/>
              <p:nvPr/>
            </p:nvSpPr>
            <p:spPr>
              <a:xfrm>
                <a:off x="5071908" y="2211010"/>
                <a:ext cx="37882" cy="252546"/>
              </a:xfrm>
              <a:custGeom>
                <a:avLst/>
                <a:gdLst/>
                <a:ahLst/>
                <a:cxnLst/>
                <a:rect l="l" t="t" r="r" b="b"/>
                <a:pathLst>
                  <a:path w="239" h="1618" extrusionOk="0">
                    <a:moveTo>
                      <a:pt x="120" y="1618"/>
                    </a:moveTo>
                    <a:cubicBezTo>
                      <a:pt x="120" y="1618"/>
                      <a:pt x="120" y="1618"/>
                      <a:pt x="120" y="1618"/>
                    </a:cubicBezTo>
                    <a:cubicBezTo>
                      <a:pt x="54" y="1618"/>
                      <a:pt x="1" y="1565"/>
                      <a:pt x="1" y="1500"/>
                    </a:cubicBezTo>
                    <a:cubicBezTo>
                      <a:pt x="0" y="118"/>
                      <a:pt x="0" y="118"/>
                      <a:pt x="0" y="118"/>
                    </a:cubicBezTo>
                    <a:cubicBezTo>
                      <a:pt x="0" y="53"/>
                      <a:pt x="54" y="0"/>
                      <a:pt x="119" y="0"/>
                    </a:cubicBezTo>
                    <a:cubicBezTo>
                      <a:pt x="185" y="0"/>
                      <a:pt x="238" y="53"/>
                      <a:pt x="238" y="118"/>
                    </a:cubicBezTo>
                    <a:cubicBezTo>
                      <a:pt x="239" y="1500"/>
                      <a:pt x="239" y="1500"/>
                      <a:pt x="239" y="1500"/>
                    </a:cubicBezTo>
                    <a:cubicBezTo>
                      <a:pt x="239" y="1565"/>
                      <a:pt x="186" y="1618"/>
                      <a:pt x="120" y="161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9" name="Google Shape;629;p30"/>
              <p:cNvSpPr/>
              <p:nvPr/>
            </p:nvSpPr>
            <p:spPr>
              <a:xfrm>
                <a:off x="5145567" y="2265728"/>
                <a:ext cx="37882" cy="141005"/>
              </a:xfrm>
              <a:custGeom>
                <a:avLst/>
                <a:gdLst/>
                <a:ahLst/>
                <a:cxnLst/>
                <a:rect l="l" t="t" r="r" b="b"/>
                <a:pathLst>
                  <a:path w="238" h="900" extrusionOk="0">
                    <a:moveTo>
                      <a:pt x="119" y="900"/>
                    </a:moveTo>
                    <a:cubicBezTo>
                      <a:pt x="119" y="900"/>
                      <a:pt x="119" y="900"/>
                      <a:pt x="119" y="900"/>
                    </a:cubicBezTo>
                    <a:cubicBezTo>
                      <a:pt x="53" y="900"/>
                      <a:pt x="0" y="847"/>
                      <a:pt x="0" y="782"/>
                    </a:cubicBezTo>
                    <a:cubicBezTo>
                      <a:pt x="0" y="118"/>
                      <a:pt x="0" y="118"/>
                      <a:pt x="0" y="118"/>
                    </a:cubicBezTo>
                    <a:cubicBezTo>
                      <a:pt x="0" y="53"/>
                      <a:pt x="53" y="0"/>
                      <a:pt x="119" y="0"/>
                    </a:cubicBezTo>
                    <a:cubicBezTo>
                      <a:pt x="184" y="0"/>
                      <a:pt x="237" y="53"/>
                      <a:pt x="237" y="118"/>
                    </a:cubicBezTo>
                    <a:cubicBezTo>
                      <a:pt x="238" y="782"/>
                      <a:pt x="238" y="782"/>
                      <a:pt x="238" y="782"/>
                    </a:cubicBezTo>
                    <a:cubicBezTo>
                      <a:pt x="238" y="847"/>
                      <a:pt x="185" y="900"/>
                      <a:pt x="119" y="90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0" name="Google Shape;630;p30"/>
              <p:cNvSpPr/>
              <p:nvPr/>
            </p:nvSpPr>
            <p:spPr>
              <a:xfrm>
                <a:off x="5688541" y="2627713"/>
                <a:ext cx="886004" cy="1027017"/>
              </a:xfrm>
              <a:custGeom>
                <a:avLst/>
                <a:gdLst/>
                <a:ahLst/>
                <a:cxnLst/>
                <a:rect l="l" t="t" r="r" b="b"/>
                <a:pathLst>
                  <a:path w="5690" h="6601" extrusionOk="0">
                    <a:moveTo>
                      <a:pt x="5300" y="6601"/>
                    </a:moveTo>
                    <a:cubicBezTo>
                      <a:pt x="394" y="6601"/>
                      <a:pt x="394" y="6601"/>
                      <a:pt x="394" y="6601"/>
                    </a:cubicBezTo>
                    <a:cubicBezTo>
                      <a:pt x="179" y="6601"/>
                      <a:pt x="4" y="6427"/>
                      <a:pt x="4" y="6212"/>
                    </a:cubicBezTo>
                    <a:cubicBezTo>
                      <a:pt x="0" y="390"/>
                      <a:pt x="0" y="390"/>
                      <a:pt x="0" y="390"/>
                    </a:cubicBezTo>
                    <a:cubicBezTo>
                      <a:pt x="0" y="174"/>
                      <a:pt x="175" y="0"/>
                      <a:pt x="390" y="0"/>
                    </a:cubicBezTo>
                    <a:cubicBezTo>
                      <a:pt x="5296" y="0"/>
                      <a:pt x="5296" y="0"/>
                      <a:pt x="5296" y="0"/>
                    </a:cubicBezTo>
                    <a:cubicBezTo>
                      <a:pt x="5512" y="0"/>
                      <a:pt x="5686" y="174"/>
                      <a:pt x="5687" y="390"/>
                    </a:cubicBezTo>
                    <a:cubicBezTo>
                      <a:pt x="5690" y="6212"/>
                      <a:pt x="5690" y="6212"/>
                      <a:pt x="5690" y="6212"/>
                    </a:cubicBezTo>
                    <a:cubicBezTo>
                      <a:pt x="5690" y="6427"/>
                      <a:pt x="5516" y="6601"/>
                      <a:pt x="5300" y="660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1" name="Google Shape;631;p30"/>
              <p:cNvSpPr/>
              <p:nvPr/>
            </p:nvSpPr>
            <p:spPr>
              <a:xfrm>
                <a:off x="5844278" y="2716105"/>
                <a:ext cx="574538" cy="576657"/>
              </a:xfrm>
              <a:custGeom>
                <a:avLst/>
                <a:gdLst/>
                <a:ahLst/>
                <a:cxnLst/>
                <a:rect l="l" t="t" r="r" b="b"/>
                <a:pathLst>
                  <a:path w="3699" h="3698" extrusionOk="0">
                    <a:moveTo>
                      <a:pt x="1849" y="0"/>
                    </a:moveTo>
                    <a:cubicBezTo>
                      <a:pt x="827" y="0"/>
                      <a:pt x="0" y="828"/>
                      <a:pt x="1" y="1849"/>
                    </a:cubicBezTo>
                    <a:cubicBezTo>
                      <a:pt x="1" y="2870"/>
                      <a:pt x="830" y="3698"/>
                      <a:pt x="1851" y="3698"/>
                    </a:cubicBezTo>
                    <a:cubicBezTo>
                      <a:pt x="2872" y="3698"/>
                      <a:pt x="3699" y="2870"/>
                      <a:pt x="3699" y="1849"/>
                    </a:cubicBezTo>
                    <a:cubicBezTo>
                      <a:pt x="3698" y="828"/>
                      <a:pt x="2870" y="0"/>
                      <a:pt x="184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2" name="Google Shape;632;p30"/>
              <p:cNvSpPr/>
              <p:nvPr/>
            </p:nvSpPr>
            <p:spPr>
              <a:xfrm>
                <a:off x="5997910" y="2899202"/>
                <a:ext cx="267275" cy="174681"/>
              </a:xfrm>
              <a:custGeom>
                <a:avLst/>
                <a:gdLst/>
                <a:ahLst/>
                <a:cxnLst/>
                <a:rect l="l" t="t" r="r" b="b"/>
                <a:pathLst>
                  <a:path w="1711" h="1130" extrusionOk="0">
                    <a:moveTo>
                      <a:pt x="1428" y="566"/>
                    </a:moveTo>
                    <a:cubicBezTo>
                      <a:pt x="1424" y="566"/>
                      <a:pt x="1420" y="567"/>
                      <a:pt x="1416" y="567"/>
                    </a:cubicBezTo>
                    <a:cubicBezTo>
                      <a:pt x="1434" y="485"/>
                      <a:pt x="1432" y="396"/>
                      <a:pt x="1389" y="299"/>
                    </a:cubicBezTo>
                    <a:cubicBezTo>
                      <a:pt x="1308" y="120"/>
                      <a:pt x="1127" y="0"/>
                      <a:pt x="931" y="17"/>
                    </a:cubicBezTo>
                    <a:cubicBezTo>
                      <a:pt x="726" y="35"/>
                      <a:pt x="561" y="190"/>
                      <a:pt x="525" y="389"/>
                    </a:cubicBezTo>
                    <a:cubicBezTo>
                      <a:pt x="461" y="364"/>
                      <a:pt x="389" y="354"/>
                      <a:pt x="313" y="371"/>
                    </a:cubicBezTo>
                    <a:cubicBezTo>
                      <a:pt x="133" y="410"/>
                      <a:pt x="0" y="573"/>
                      <a:pt x="5" y="757"/>
                    </a:cubicBezTo>
                    <a:cubicBezTo>
                      <a:pt x="11" y="964"/>
                      <a:pt x="180" y="1130"/>
                      <a:pt x="389" y="1130"/>
                    </a:cubicBezTo>
                    <a:cubicBezTo>
                      <a:pt x="392" y="1130"/>
                      <a:pt x="395" y="1129"/>
                      <a:pt x="399" y="1129"/>
                    </a:cubicBezTo>
                    <a:cubicBezTo>
                      <a:pt x="399" y="1129"/>
                      <a:pt x="399" y="1129"/>
                      <a:pt x="399" y="1129"/>
                    </a:cubicBezTo>
                    <a:cubicBezTo>
                      <a:pt x="719" y="1129"/>
                      <a:pt x="719" y="1129"/>
                      <a:pt x="719" y="1129"/>
                    </a:cubicBezTo>
                    <a:cubicBezTo>
                      <a:pt x="718" y="796"/>
                      <a:pt x="718" y="796"/>
                      <a:pt x="718" y="796"/>
                    </a:cubicBezTo>
                    <a:cubicBezTo>
                      <a:pt x="506" y="796"/>
                      <a:pt x="506" y="796"/>
                      <a:pt x="506" y="796"/>
                    </a:cubicBezTo>
                    <a:cubicBezTo>
                      <a:pt x="884" y="432"/>
                      <a:pt x="884" y="432"/>
                      <a:pt x="884" y="432"/>
                    </a:cubicBezTo>
                    <a:cubicBezTo>
                      <a:pt x="1262" y="796"/>
                      <a:pt x="1262" y="796"/>
                      <a:pt x="1262" y="796"/>
                    </a:cubicBezTo>
                    <a:cubicBezTo>
                      <a:pt x="1050" y="796"/>
                      <a:pt x="1050" y="796"/>
                      <a:pt x="1050" y="796"/>
                    </a:cubicBezTo>
                    <a:cubicBezTo>
                      <a:pt x="1050" y="1129"/>
                      <a:pt x="1050" y="1129"/>
                      <a:pt x="1050" y="1129"/>
                    </a:cubicBezTo>
                    <a:cubicBezTo>
                      <a:pt x="1422" y="1129"/>
                      <a:pt x="1422" y="1129"/>
                      <a:pt x="1422" y="1129"/>
                    </a:cubicBezTo>
                    <a:cubicBezTo>
                      <a:pt x="1424" y="1129"/>
                      <a:pt x="1426" y="1130"/>
                      <a:pt x="1429" y="1130"/>
                    </a:cubicBezTo>
                    <a:cubicBezTo>
                      <a:pt x="1431" y="1130"/>
                      <a:pt x="1433" y="1129"/>
                      <a:pt x="1435" y="1129"/>
                    </a:cubicBezTo>
                    <a:cubicBezTo>
                      <a:pt x="1437" y="1129"/>
                      <a:pt x="1437" y="1129"/>
                      <a:pt x="1437" y="1129"/>
                    </a:cubicBezTo>
                    <a:cubicBezTo>
                      <a:pt x="1437" y="1129"/>
                      <a:pt x="1437" y="1129"/>
                      <a:pt x="1437" y="1129"/>
                    </a:cubicBezTo>
                    <a:cubicBezTo>
                      <a:pt x="1589" y="1124"/>
                      <a:pt x="1711" y="1001"/>
                      <a:pt x="1711" y="848"/>
                    </a:cubicBezTo>
                    <a:cubicBezTo>
                      <a:pt x="1711" y="692"/>
                      <a:pt x="1584" y="566"/>
                      <a:pt x="1428" y="566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3" name="Google Shape;633;p30"/>
              <p:cNvSpPr/>
              <p:nvPr/>
            </p:nvSpPr>
            <p:spPr>
              <a:xfrm>
                <a:off x="5840069" y="2720314"/>
                <a:ext cx="578753" cy="576644"/>
              </a:xfrm>
              <a:custGeom>
                <a:avLst/>
                <a:gdLst/>
                <a:ahLst/>
                <a:cxnLst/>
                <a:rect l="l" t="t" r="r" b="b"/>
                <a:pathLst>
                  <a:path w="3714" h="3706" extrusionOk="0">
                    <a:moveTo>
                      <a:pt x="2684" y="356"/>
                    </a:moveTo>
                    <a:cubicBezTo>
                      <a:pt x="2578" y="297"/>
                      <a:pt x="2463" y="250"/>
                      <a:pt x="2341" y="215"/>
                    </a:cubicBezTo>
                    <a:cubicBezTo>
                      <a:pt x="1598" y="0"/>
                      <a:pt x="827" y="320"/>
                      <a:pt x="441" y="949"/>
                    </a:cubicBezTo>
                    <a:cubicBezTo>
                      <a:pt x="431" y="964"/>
                      <a:pt x="422" y="981"/>
                      <a:pt x="412" y="997"/>
                    </a:cubicBezTo>
                    <a:cubicBezTo>
                      <a:pt x="403" y="1013"/>
                      <a:pt x="394" y="1029"/>
                      <a:pt x="385" y="1046"/>
                    </a:cubicBezTo>
                    <a:cubicBezTo>
                      <a:pt x="385" y="1046"/>
                      <a:pt x="385" y="1047"/>
                      <a:pt x="385" y="1047"/>
                    </a:cubicBezTo>
                    <a:cubicBezTo>
                      <a:pt x="377" y="1063"/>
                      <a:pt x="369" y="1078"/>
                      <a:pt x="361" y="1093"/>
                    </a:cubicBezTo>
                    <a:cubicBezTo>
                      <a:pt x="360" y="1096"/>
                      <a:pt x="359" y="1099"/>
                      <a:pt x="358" y="1101"/>
                    </a:cubicBezTo>
                    <a:cubicBezTo>
                      <a:pt x="350" y="1117"/>
                      <a:pt x="343" y="1132"/>
                      <a:pt x="336" y="1148"/>
                    </a:cubicBezTo>
                    <a:cubicBezTo>
                      <a:pt x="330" y="1162"/>
                      <a:pt x="323" y="1177"/>
                      <a:pt x="317" y="1192"/>
                    </a:cubicBezTo>
                    <a:cubicBezTo>
                      <a:pt x="315" y="1197"/>
                      <a:pt x="313" y="1202"/>
                      <a:pt x="312" y="1206"/>
                    </a:cubicBezTo>
                    <a:cubicBezTo>
                      <a:pt x="305" y="1222"/>
                      <a:pt x="299" y="1238"/>
                      <a:pt x="294" y="1253"/>
                    </a:cubicBezTo>
                    <a:cubicBezTo>
                      <a:pt x="288" y="1269"/>
                      <a:pt x="282" y="1285"/>
                      <a:pt x="277" y="1301"/>
                    </a:cubicBezTo>
                    <a:cubicBezTo>
                      <a:pt x="270" y="1321"/>
                      <a:pt x="264" y="1343"/>
                      <a:pt x="258" y="1364"/>
                    </a:cubicBezTo>
                    <a:cubicBezTo>
                      <a:pt x="0" y="2257"/>
                      <a:pt x="515" y="3190"/>
                      <a:pt x="1408" y="3448"/>
                    </a:cubicBezTo>
                    <a:cubicBezTo>
                      <a:pt x="2301" y="3706"/>
                      <a:pt x="3234" y="3192"/>
                      <a:pt x="3492" y="2299"/>
                    </a:cubicBezTo>
                    <a:cubicBezTo>
                      <a:pt x="3714" y="1528"/>
                      <a:pt x="3360" y="726"/>
                      <a:pt x="2684" y="356"/>
                    </a:cubicBezTo>
                    <a:close/>
                    <a:moveTo>
                      <a:pt x="1526" y="3041"/>
                    </a:moveTo>
                    <a:cubicBezTo>
                      <a:pt x="858" y="2848"/>
                      <a:pt x="472" y="2149"/>
                      <a:pt x="665" y="1481"/>
                    </a:cubicBezTo>
                    <a:cubicBezTo>
                      <a:pt x="670" y="1466"/>
                      <a:pt x="674" y="1450"/>
                      <a:pt x="680" y="1434"/>
                    </a:cubicBezTo>
                    <a:cubicBezTo>
                      <a:pt x="684" y="1420"/>
                      <a:pt x="689" y="1406"/>
                      <a:pt x="694" y="1393"/>
                    </a:cubicBezTo>
                    <a:cubicBezTo>
                      <a:pt x="706" y="1361"/>
                      <a:pt x="719" y="1330"/>
                      <a:pt x="733" y="1299"/>
                    </a:cubicBezTo>
                    <a:cubicBezTo>
                      <a:pt x="739" y="1286"/>
                      <a:pt x="745" y="1273"/>
                      <a:pt x="752" y="1261"/>
                    </a:cubicBezTo>
                    <a:cubicBezTo>
                      <a:pt x="757" y="1251"/>
                      <a:pt x="762" y="1241"/>
                      <a:pt x="767" y="1232"/>
                    </a:cubicBezTo>
                    <a:cubicBezTo>
                      <a:pt x="774" y="1219"/>
                      <a:pt x="781" y="1207"/>
                      <a:pt x="788" y="1194"/>
                    </a:cubicBezTo>
                    <a:cubicBezTo>
                      <a:pt x="800" y="1174"/>
                      <a:pt x="812" y="1154"/>
                      <a:pt x="825" y="1134"/>
                    </a:cubicBezTo>
                    <a:cubicBezTo>
                      <a:pt x="1121" y="688"/>
                      <a:pt x="1682" y="465"/>
                      <a:pt x="2224" y="622"/>
                    </a:cubicBezTo>
                    <a:cubicBezTo>
                      <a:pt x="2303" y="645"/>
                      <a:pt x="2377" y="675"/>
                      <a:pt x="2448" y="711"/>
                    </a:cubicBezTo>
                    <a:cubicBezTo>
                      <a:pt x="2461" y="718"/>
                      <a:pt x="2475" y="724"/>
                      <a:pt x="2488" y="732"/>
                    </a:cubicBezTo>
                    <a:cubicBezTo>
                      <a:pt x="2492" y="734"/>
                      <a:pt x="2497" y="737"/>
                      <a:pt x="2501" y="740"/>
                    </a:cubicBezTo>
                    <a:cubicBezTo>
                      <a:pt x="2515" y="747"/>
                      <a:pt x="2528" y="755"/>
                      <a:pt x="2542" y="764"/>
                    </a:cubicBezTo>
                    <a:cubicBezTo>
                      <a:pt x="2542" y="764"/>
                      <a:pt x="2543" y="765"/>
                      <a:pt x="2544" y="765"/>
                    </a:cubicBezTo>
                    <a:cubicBezTo>
                      <a:pt x="2559" y="775"/>
                      <a:pt x="2574" y="784"/>
                      <a:pt x="2589" y="795"/>
                    </a:cubicBezTo>
                    <a:cubicBezTo>
                      <a:pt x="2591" y="796"/>
                      <a:pt x="2592" y="797"/>
                      <a:pt x="2593" y="798"/>
                    </a:cubicBezTo>
                    <a:cubicBezTo>
                      <a:pt x="2606" y="806"/>
                      <a:pt x="2619" y="815"/>
                      <a:pt x="2631" y="825"/>
                    </a:cubicBezTo>
                    <a:cubicBezTo>
                      <a:pt x="2646" y="836"/>
                      <a:pt x="2661" y="848"/>
                      <a:pt x="2676" y="860"/>
                    </a:cubicBezTo>
                    <a:cubicBezTo>
                      <a:pt x="2689" y="871"/>
                      <a:pt x="2701" y="882"/>
                      <a:pt x="2714" y="893"/>
                    </a:cubicBezTo>
                    <a:cubicBezTo>
                      <a:pt x="2715" y="894"/>
                      <a:pt x="2716" y="895"/>
                      <a:pt x="2717" y="896"/>
                    </a:cubicBezTo>
                    <a:cubicBezTo>
                      <a:pt x="2730" y="907"/>
                      <a:pt x="2743" y="920"/>
                      <a:pt x="2756" y="932"/>
                    </a:cubicBezTo>
                    <a:cubicBezTo>
                      <a:pt x="2757" y="933"/>
                      <a:pt x="2758" y="934"/>
                      <a:pt x="2758" y="935"/>
                    </a:cubicBezTo>
                    <a:cubicBezTo>
                      <a:pt x="2770" y="946"/>
                      <a:pt x="2782" y="958"/>
                      <a:pt x="2794" y="971"/>
                    </a:cubicBezTo>
                    <a:cubicBezTo>
                      <a:pt x="2806" y="984"/>
                      <a:pt x="2817" y="997"/>
                      <a:pt x="2829" y="1011"/>
                    </a:cubicBezTo>
                    <a:cubicBezTo>
                      <a:pt x="2840" y="1023"/>
                      <a:pt x="2850" y="1035"/>
                      <a:pt x="2860" y="1048"/>
                    </a:cubicBezTo>
                    <a:cubicBezTo>
                      <a:pt x="2861" y="1049"/>
                      <a:pt x="2862" y="1051"/>
                      <a:pt x="2863" y="1052"/>
                    </a:cubicBezTo>
                    <a:cubicBezTo>
                      <a:pt x="2885" y="1080"/>
                      <a:pt x="2906" y="1109"/>
                      <a:pt x="2926" y="1139"/>
                    </a:cubicBezTo>
                    <a:cubicBezTo>
                      <a:pt x="2935" y="1153"/>
                      <a:pt x="2945" y="1168"/>
                      <a:pt x="2954" y="1184"/>
                    </a:cubicBezTo>
                    <a:cubicBezTo>
                      <a:pt x="2963" y="1199"/>
                      <a:pt x="2972" y="1214"/>
                      <a:pt x="2980" y="1230"/>
                    </a:cubicBezTo>
                    <a:cubicBezTo>
                      <a:pt x="2989" y="1245"/>
                      <a:pt x="2997" y="1261"/>
                      <a:pt x="3005" y="1276"/>
                    </a:cubicBezTo>
                    <a:cubicBezTo>
                      <a:pt x="3013" y="1295"/>
                      <a:pt x="3022" y="1313"/>
                      <a:pt x="3030" y="1332"/>
                    </a:cubicBezTo>
                    <a:cubicBezTo>
                      <a:pt x="3036" y="1344"/>
                      <a:pt x="3041" y="1357"/>
                      <a:pt x="3046" y="1369"/>
                    </a:cubicBezTo>
                    <a:cubicBezTo>
                      <a:pt x="3053" y="1389"/>
                      <a:pt x="3060" y="1408"/>
                      <a:pt x="3067" y="1427"/>
                    </a:cubicBezTo>
                    <a:cubicBezTo>
                      <a:pt x="3072" y="1443"/>
                      <a:pt x="3077" y="1458"/>
                      <a:pt x="3082" y="1474"/>
                    </a:cubicBezTo>
                    <a:cubicBezTo>
                      <a:pt x="3082" y="1474"/>
                      <a:pt x="3082" y="1475"/>
                      <a:pt x="3083" y="1476"/>
                    </a:cubicBezTo>
                    <a:cubicBezTo>
                      <a:pt x="3088" y="1493"/>
                      <a:pt x="3092" y="1510"/>
                      <a:pt x="3097" y="1528"/>
                    </a:cubicBezTo>
                    <a:cubicBezTo>
                      <a:pt x="3097" y="1529"/>
                      <a:pt x="3098" y="1531"/>
                      <a:pt x="3098" y="1532"/>
                    </a:cubicBezTo>
                    <a:cubicBezTo>
                      <a:pt x="3102" y="1548"/>
                      <a:pt x="3105" y="1564"/>
                      <a:pt x="3108" y="1580"/>
                    </a:cubicBezTo>
                    <a:cubicBezTo>
                      <a:pt x="3112" y="1598"/>
                      <a:pt x="3115" y="1616"/>
                      <a:pt x="3118" y="1633"/>
                    </a:cubicBezTo>
                    <a:cubicBezTo>
                      <a:pt x="3121" y="1649"/>
                      <a:pt x="3123" y="1666"/>
                      <a:pt x="3125" y="1682"/>
                    </a:cubicBezTo>
                    <a:cubicBezTo>
                      <a:pt x="3125" y="1684"/>
                      <a:pt x="3125" y="1685"/>
                      <a:pt x="3125" y="1686"/>
                    </a:cubicBezTo>
                    <a:cubicBezTo>
                      <a:pt x="3128" y="1704"/>
                      <a:pt x="3130" y="1722"/>
                      <a:pt x="3131" y="1740"/>
                    </a:cubicBezTo>
                    <a:cubicBezTo>
                      <a:pt x="3132" y="1759"/>
                      <a:pt x="3133" y="1778"/>
                      <a:pt x="3133" y="1798"/>
                    </a:cubicBezTo>
                    <a:cubicBezTo>
                      <a:pt x="3134" y="1815"/>
                      <a:pt x="3134" y="1832"/>
                      <a:pt x="3134" y="1850"/>
                    </a:cubicBezTo>
                    <a:cubicBezTo>
                      <a:pt x="3134" y="1864"/>
                      <a:pt x="3133" y="1878"/>
                      <a:pt x="3132" y="1893"/>
                    </a:cubicBezTo>
                    <a:cubicBezTo>
                      <a:pt x="3132" y="1899"/>
                      <a:pt x="3132" y="1907"/>
                      <a:pt x="3131" y="1913"/>
                    </a:cubicBezTo>
                    <a:cubicBezTo>
                      <a:pt x="3130" y="1929"/>
                      <a:pt x="3129" y="1944"/>
                      <a:pt x="3127" y="1960"/>
                    </a:cubicBezTo>
                    <a:cubicBezTo>
                      <a:pt x="3127" y="1960"/>
                      <a:pt x="3127" y="1961"/>
                      <a:pt x="3127" y="1961"/>
                    </a:cubicBezTo>
                    <a:cubicBezTo>
                      <a:pt x="3126" y="1976"/>
                      <a:pt x="3124" y="1992"/>
                      <a:pt x="3121" y="2007"/>
                    </a:cubicBezTo>
                    <a:cubicBezTo>
                      <a:pt x="3121" y="2013"/>
                      <a:pt x="3120" y="2018"/>
                      <a:pt x="3119" y="2024"/>
                    </a:cubicBezTo>
                    <a:cubicBezTo>
                      <a:pt x="3117" y="2038"/>
                      <a:pt x="3114" y="2053"/>
                      <a:pt x="3111" y="2067"/>
                    </a:cubicBezTo>
                    <a:cubicBezTo>
                      <a:pt x="3111" y="2069"/>
                      <a:pt x="3111" y="2071"/>
                      <a:pt x="3110" y="2073"/>
                    </a:cubicBezTo>
                    <a:cubicBezTo>
                      <a:pt x="3104" y="2109"/>
                      <a:pt x="3095" y="2145"/>
                      <a:pt x="3084" y="2181"/>
                    </a:cubicBezTo>
                    <a:cubicBezTo>
                      <a:pt x="2892" y="2849"/>
                      <a:pt x="2194" y="3234"/>
                      <a:pt x="1526" y="304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4" name="Google Shape;634;p30"/>
              <p:cNvSpPr/>
              <p:nvPr/>
            </p:nvSpPr>
            <p:spPr>
              <a:xfrm>
                <a:off x="5840069" y="2735046"/>
                <a:ext cx="553500" cy="561924"/>
              </a:xfrm>
              <a:custGeom>
                <a:avLst/>
                <a:gdLst/>
                <a:ahLst/>
                <a:cxnLst/>
                <a:rect l="l" t="t" r="r" b="b"/>
                <a:pathLst>
                  <a:path w="3558" h="3603" extrusionOk="0">
                    <a:moveTo>
                      <a:pt x="258" y="1261"/>
                    </a:moveTo>
                    <a:cubicBezTo>
                      <a:pt x="0" y="2154"/>
                      <a:pt x="515" y="3087"/>
                      <a:pt x="1408" y="3345"/>
                    </a:cubicBezTo>
                    <a:cubicBezTo>
                      <a:pt x="2301" y="3603"/>
                      <a:pt x="3234" y="3089"/>
                      <a:pt x="3492" y="2196"/>
                    </a:cubicBezTo>
                    <a:cubicBezTo>
                      <a:pt x="3498" y="2175"/>
                      <a:pt x="3504" y="2153"/>
                      <a:pt x="3508" y="2132"/>
                    </a:cubicBezTo>
                    <a:cubicBezTo>
                      <a:pt x="3513" y="2116"/>
                      <a:pt x="3516" y="2100"/>
                      <a:pt x="3520" y="2083"/>
                    </a:cubicBezTo>
                    <a:cubicBezTo>
                      <a:pt x="3524" y="2067"/>
                      <a:pt x="3527" y="2050"/>
                      <a:pt x="3530" y="2034"/>
                    </a:cubicBezTo>
                    <a:cubicBezTo>
                      <a:pt x="3531" y="2029"/>
                      <a:pt x="3532" y="2024"/>
                      <a:pt x="3532" y="2019"/>
                    </a:cubicBezTo>
                    <a:cubicBezTo>
                      <a:pt x="3536" y="2003"/>
                      <a:pt x="3538" y="1987"/>
                      <a:pt x="3540" y="1971"/>
                    </a:cubicBezTo>
                    <a:cubicBezTo>
                      <a:pt x="3543" y="1954"/>
                      <a:pt x="3545" y="1937"/>
                      <a:pt x="3547" y="1921"/>
                    </a:cubicBezTo>
                    <a:cubicBezTo>
                      <a:pt x="3547" y="1918"/>
                      <a:pt x="3548" y="1915"/>
                      <a:pt x="3548" y="1912"/>
                    </a:cubicBezTo>
                    <a:cubicBezTo>
                      <a:pt x="3550" y="1895"/>
                      <a:pt x="3551" y="1878"/>
                      <a:pt x="3553" y="1860"/>
                    </a:cubicBezTo>
                    <a:cubicBezTo>
                      <a:pt x="3553" y="1860"/>
                      <a:pt x="3553" y="1859"/>
                      <a:pt x="3553" y="1859"/>
                    </a:cubicBezTo>
                    <a:cubicBezTo>
                      <a:pt x="3555" y="1840"/>
                      <a:pt x="3555" y="1821"/>
                      <a:pt x="3556" y="1803"/>
                    </a:cubicBezTo>
                    <a:cubicBezTo>
                      <a:pt x="3557" y="1784"/>
                      <a:pt x="3558" y="1766"/>
                      <a:pt x="3558" y="1747"/>
                    </a:cubicBezTo>
                    <a:cubicBezTo>
                      <a:pt x="3540" y="1905"/>
                      <a:pt x="3416" y="1982"/>
                      <a:pt x="3319" y="1969"/>
                    </a:cubicBezTo>
                    <a:cubicBezTo>
                      <a:pt x="3208" y="1954"/>
                      <a:pt x="3126" y="1817"/>
                      <a:pt x="3134" y="1699"/>
                    </a:cubicBezTo>
                    <a:cubicBezTo>
                      <a:pt x="3134" y="1722"/>
                      <a:pt x="3134" y="1746"/>
                      <a:pt x="3133" y="1769"/>
                    </a:cubicBezTo>
                    <a:cubicBezTo>
                      <a:pt x="3133" y="1784"/>
                      <a:pt x="3132" y="1798"/>
                      <a:pt x="3131" y="1812"/>
                    </a:cubicBezTo>
                    <a:cubicBezTo>
                      <a:pt x="3131" y="1823"/>
                      <a:pt x="3130" y="1834"/>
                      <a:pt x="3128" y="1845"/>
                    </a:cubicBezTo>
                    <a:cubicBezTo>
                      <a:pt x="3127" y="1859"/>
                      <a:pt x="3126" y="1873"/>
                      <a:pt x="3124" y="1888"/>
                    </a:cubicBezTo>
                    <a:cubicBezTo>
                      <a:pt x="3119" y="1921"/>
                      <a:pt x="3114" y="1954"/>
                      <a:pt x="3107" y="1987"/>
                    </a:cubicBezTo>
                    <a:cubicBezTo>
                      <a:pt x="3104" y="2002"/>
                      <a:pt x="3101" y="2016"/>
                      <a:pt x="3097" y="2030"/>
                    </a:cubicBezTo>
                    <a:cubicBezTo>
                      <a:pt x="3093" y="2046"/>
                      <a:pt x="3089" y="2062"/>
                      <a:pt x="3084" y="2078"/>
                    </a:cubicBezTo>
                    <a:cubicBezTo>
                      <a:pt x="2892" y="2746"/>
                      <a:pt x="2193" y="3131"/>
                      <a:pt x="1525" y="2938"/>
                    </a:cubicBezTo>
                    <a:cubicBezTo>
                      <a:pt x="857" y="2745"/>
                      <a:pt x="472" y="2046"/>
                      <a:pt x="665" y="1378"/>
                    </a:cubicBezTo>
                    <a:cubicBezTo>
                      <a:pt x="675" y="1342"/>
                      <a:pt x="687" y="1307"/>
                      <a:pt x="701" y="1273"/>
                    </a:cubicBezTo>
                    <a:cubicBezTo>
                      <a:pt x="701" y="1271"/>
                      <a:pt x="702" y="1269"/>
                      <a:pt x="703" y="1268"/>
                    </a:cubicBezTo>
                    <a:cubicBezTo>
                      <a:pt x="708" y="1254"/>
                      <a:pt x="714" y="1240"/>
                      <a:pt x="719" y="1227"/>
                    </a:cubicBezTo>
                    <a:cubicBezTo>
                      <a:pt x="722" y="1222"/>
                      <a:pt x="724" y="1216"/>
                      <a:pt x="726" y="1212"/>
                    </a:cubicBezTo>
                    <a:cubicBezTo>
                      <a:pt x="732" y="1197"/>
                      <a:pt x="739" y="1183"/>
                      <a:pt x="746" y="1170"/>
                    </a:cubicBezTo>
                    <a:cubicBezTo>
                      <a:pt x="746" y="1169"/>
                      <a:pt x="746" y="1169"/>
                      <a:pt x="747" y="1168"/>
                    </a:cubicBezTo>
                    <a:cubicBezTo>
                      <a:pt x="753" y="1154"/>
                      <a:pt x="761" y="1141"/>
                      <a:pt x="768" y="1127"/>
                    </a:cubicBezTo>
                    <a:cubicBezTo>
                      <a:pt x="771" y="1121"/>
                      <a:pt x="774" y="1115"/>
                      <a:pt x="778" y="1109"/>
                    </a:cubicBezTo>
                    <a:cubicBezTo>
                      <a:pt x="785" y="1096"/>
                      <a:pt x="792" y="1084"/>
                      <a:pt x="800" y="1072"/>
                    </a:cubicBezTo>
                    <a:cubicBezTo>
                      <a:pt x="809" y="1057"/>
                      <a:pt x="818" y="1042"/>
                      <a:pt x="828" y="1028"/>
                    </a:cubicBezTo>
                    <a:cubicBezTo>
                      <a:pt x="838" y="1012"/>
                      <a:pt x="849" y="996"/>
                      <a:pt x="861" y="981"/>
                    </a:cubicBezTo>
                    <a:cubicBezTo>
                      <a:pt x="872" y="966"/>
                      <a:pt x="883" y="952"/>
                      <a:pt x="894" y="938"/>
                    </a:cubicBezTo>
                    <a:cubicBezTo>
                      <a:pt x="894" y="937"/>
                      <a:pt x="895" y="936"/>
                      <a:pt x="896" y="935"/>
                    </a:cubicBezTo>
                    <a:cubicBezTo>
                      <a:pt x="907" y="922"/>
                      <a:pt x="917" y="909"/>
                      <a:pt x="928" y="897"/>
                    </a:cubicBezTo>
                    <a:cubicBezTo>
                      <a:pt x="940" y="883"/>
                      <a:pt x="952" y="870"/>
                      <a:pt x="965" y="857"/>
                    </a:cubicBezTo>
                    <a:cubicBezTo>
                      <a:pt x="976" y="845"/>
                      <a:pt x="987" y="834"/>
                      <a:pt x="999" y="823"/>
                    </a:cubicBezTo>
                    <a:cubicBezTo>
                      <a:pt x="1000" y="821"/>
                      <a:pt x="1002" y="820"/>
                      <a:pt x="1003" y="819"/>
                    </a:cubicBezTo>
                    <a:cubicBezTo>
                      <a:pt x="1016" y="807"/>
                      <a:pt x="1029" y="795"/>
                      <a:pt x="1042" y="783"/>
                    </a:cubicBezTo>
                    <a:cubicBezTo>
                      <a:pt x="1043" y="782"/>
                      <a:pt x="1043" y="782"/>
                      <a:pt x="1044" y="782"/>
                    </a:cubicBezTo>
                    <a:cubicBezTo>
                      <a:pt x="1056" y="771"/>
                      <a:pt x="1069" y="760"/>
                      <a:pt x="1081" y="750"/>
                    </a:cubicBezTo>
                    <a:cubicBezTo>
                      <a:pt x="1097" y="737"/>
                      <a:pt x="1113" y="725"/>
                      <a:pt x="1130" y="713"/>
                    </a:cubicBezTo>
                    <a:cubicBezTo>
                      <a:pt x="1141" y="704"/>
                      <a:pt x="1152" y="697"/>
                      <a:pt x="1163" y="689"/>
                    </a:cubicBezTo>
                    <a:cubicBezTo>
                      <a:pt x="1180" y="677"/>
                      <a:pt x="1197" y="666"/>
                      <a:pt x="1214" y="656"/>
                    </a:cubicBezTo>
                    <a:cubicBezTo>
                      <a:pt x="1229" y="646"/>
                      <a:pt x="1244" y="638"/>
                      <a:pt x="1260" y="629"/>
                    </a:cubicBezTo>
                    <a:cubicBezTo>
                      <a:pt x="1275" y="621"/>
                      <a:pt x="1291" y="612"/>
                      <a:pt x="1307" y="604"/>
                    </a:cubicBezTo>
                    <a:cubicBezTo>
                      <a:pt x="1323" y="596"/>
                      <a:pt x="1338" y="589"/>
                      <a:pt x="1355" y="581"/>
                    </a:cubicBezTo>
                    <a:cubicBezTo>
                      <a:pt x="1387" y="567"/>
                      <a:pt x="1420" y="553"/>
                      <a:pt x="1454" y="542"/>
                    </a:cubicBezTo>
                    <a:cubicBezTo>
                      <a:pt x="1455" y="541"/>
                      <a:pt x="1457" y="540"/>
                      <a:pt x="1459" y="540"/>
                    </a:cubicBezTo>
                    <a:cubicBezTo>
                      <a:pt x="1474" y="534"/>
                      <a:pt x="1489" y="529"/>
                      <a:pt x="1504" y="525"/>
                    </a:cubicBezTo>
                    <a:cubicBezTo>
                      <a:pt x="1521" y="519"/>
                      <a:pt x="1538" y="514"/>
                      <a:pt x="1556" y="510"/>
                    </a:cubicBezTo>
                    <a:cubicBezTo>
                      <a:pt x="1572" y="506"/>
                      <a:pt x="1588" y="502"/>
                      <a:pt x="1605" y="498"/>
                    </a:cubicBezTo>
                    <a:cubicBezTo>
                      <a:pt x="1606" y="498"/>
                      <a:pt x="1607" y="498"/>
                      <a:pt x="1608" y="498"/>
                    </a:cubicBezTo>
                    <a:cubicBezTo>
                      <a:pt x="1626" y="494"/>
                      <a:pt x="1643" y="491"/>
                      <a:pt x="1661" y="487"/>
                    </a:cubicBezTo>
                    <a:cubicBezTo>
                      <a:pt x="1662" y="487"/>
                      <a:pt x="1664" y="487"/>
                      <a:pt x="1665" y="487"/>
                    </a:cubicBezTo>
                    <a:cubicBezTo>
                      <a:pt x="1681" y="484"/>
                      <a:pt x="1698" y="481"/>
                      <a:pt x="1714" y="479"/>
                    </a:cubicBezTo>
                    <a:cubicBezTo>
                      <a:pt x="1733" y="477"/>
                      <a:pt x="1752" y="475"/>
                      <a:pt x="1771" y="473"/>
                    </a:cubicBezTo>
                    <a:cubicBezTo>
                      <a:pt x="1787" y="472"/>
                      <a:pt x="1802" y="471"/>
                      <a:pt x="1817" y="470"/>
                    </a:cubicBezTo>
                    <a:cubicBezTo>
                      <a:pt x="1819" y="470"/>
                      <a:pt x="1820" y="470"/>
                      <a:pt x="1822" y="470"/>
                    </a:cubicBezTo>
                    <a:cubicBezTo>
                      <a:pt x="1840" y="469"/>
                      <a:pt x="1859" y="469"/>
                      <a:pt x="1877" y="469"/>
                    </a:cubicBezTo>
                    <a:cubicBezTo>
                      <a:pt x="1878" y="469"/>
                      <a:pt x="1878" y="469"/>
                      <a:pt x="1879" y="469"/>
                    </a:cubicBezTo>
                    <a:cubicBezTo>
                      <a:pt x="1895" y="469"/>
                      <a:pt x="1910" y="470"/>
                      <a:pt x="1927" y="471"/>
                    </a:cubicBezTo>
                    <a:cubicBezTo>
                      <a:pt x="1931" y="470"/>
                      <a:pt x="1936" y="471"/>
                      <a:pt x="1942" y="471"/>
                    </a:cubicBezTo>
                    <a:cubicBezTo>
                      <a:pt x="1956" y="472"/>
                      <a:pt x="1972" y="473"/>
                      <a:pt x="1987" y="474"/>
                    </a:cubicBezTo>
                    <a:cubicBezTo>
                      <a:pt x="1685" y="483"/>
                      <a:pt x="1704" y="53"/>
                      <a:pt x="1976" y="48"/>
                    </a:cubicBezTo>
                    <a:cubicBezTo>
                      <a:pt x="1207" y="0"/>
                      <a:pt x="480" y="489"/>
                      <a:pt x="258" y="126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5" name="Google Shape;635;p30"/>
              <p:cNvSpPr/>
              <p:nvPr/>
            </p:nvSpPr>
            <p:spPr>
              <a:xfrm>
                <a:off x="5751678" y="3347473"/>
                <a:ext cx="759752" cy="67346"/>
              </a:xfrm>
              <a:custGeom>
                <a:avLst/>
                <a:gdLst/>
                <a:ahLst/>
                <a:cxnLst/>
                <a:rect l="l" t="t" r="r" b="b"/>
                <a:pathLst>
                  <a:path w="4872" h="434" extrusionOk="0">
                    <a:moveTo>
                      <a:pt x="4717" y="434"/>
                    </a:moveTo>
                    <a:cubicBezTo>
                      <a:pt x="156" y="434"/>
                      <a:pt x="156" y="434"/>
                      <a:pt x="156" y="434"/>
                    </a:cubicBezTo>
                    <a:cubicBezTo>
                      <a:pt x="70" y="434"/>
                      <a:pt x="0" y="365"/>
                      <a:pt x="0" y="278"/>
                    </a:cubicBezTo>
                    <a:cubicBezTo>
                      <a:pt x="0" y="156"/>
                      <a:pt x="0" y="156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  <a:cubicBezTo>
                      <a:pt x="4716" y="0"/>
                      <a:pt x="4716" y="0"/>
                      <a:pt x="4716" y="0"/>
                    </a:cubicBezTo>
                    <a:cubicBezTo>
                      <a:pt x="4802" y="0"/>
                      <a:pt x="4872" y="70"/>
                      <a:pt x="4872" y="156"/>
                    </a:cubicBezTo>
                    <a:cubicBezTo>
                      <a:pt x="4872" y="278"/>
                      <a:pt x="4872" y="278"/>
                      <a:pt x="4872" y="278"/>
                    </a:cubicBezTo>
                    <a:cubicBezTo>
                      <a:pt x="4872" y="365"/>
                      <a:pt x="4803" y="434"/>
                      <a:pt x="4717" y="434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6" name="Google Shape;636;p30"/>
              <p:cNvSpPr/>
              <p:nvPr/>
            </p:nvSpPr>
            <p:spPr>
              <a:xfrm>
                <a:off x="6235724" y="3448492"/>
                <a:ext cx="275696" cy="82077"/>
              </a:xfrm>
              <a:custGeom>
                <a:avLst/>
                <a:gdLst/>
                <a:ahLst/>
                <a:cxnLst/>
                <a:rect l="l" t="t" r="r" b="b"/>
                <a:pathLst>
                  <a:path w="1764" h="533" extrusionOk="0">
                    <a:moveTo>
                      <a:pt x="1608" y="533"/>
                    </a:moveTo>
                    <a:cubicBezTo>
                      <a:pt x="156" y="533"/>
                      <a:pt x="156" y="533"/>
                      <a:pt x="156" y="533"/>
                    </a:cubicBezTo>
                    <a:cubicBezTo>
                      <a:pt x="70" y="533"/>
                      <a:pt x="0" y="463"/>
                      <a:pt x="0" y="377"/>
                    </a:cubicBezTo>
                    <a:cubicBezTo>
                      <a:pt x="0" y="156"/>
                      <a:pt x="0" y="156"/>
                      <a:pt x="0" y="156"/>
                    </a:cubicBezTo>
                    <a:cubicBezTo>
                      <a:pt x="0" y="70"/>
                      <a:pt x="69" y="0"/>
                      <a:pt x="155" y="0"/>
                    </a:cubicBezTo>
                    <a:cubicBezTo>
                      <a:pt x="1608" y="0"/>
                      <a:pt x="1608" y="0"/>
                      <a:pt x="1608" y="0"/>
                    </a:cubicBezTo>
                    <a:cubicBezTo>
                      <a:pt x="1694" y="0"/>
                      <a:pt x="1764" y="70"/>
                      <a:pt x="1764" y="156"/>
                    </a:cubicBezTo>
                    <a:cubicBezTo>
                      <a:pt x="1764" y="377"/>
                      <a:pt x="1764" y="377"/>
                      <a:pt x="1764" y="377"/>
                    </a:cubicBezTo>
                    <a:cubicBezTo>
                      <a:pt x="1764" y="463"/>
                      <a:pt x="1694" y="533"/>
                      <a:pt x="1608" y="533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7" name="Google Shape;637;p30"/>
              <p:cNvSpPr/>
              <p:nvPr/>
            </p:nvSpPr>
            <p:spPr>
              <a:xfrm>
                <a:off x="6122078" y="3446388"/>
                <a:ext cx="84300" cy="843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8" name="Google Shape;638;p30"/>
              <p:cNvSpPr/>
              <p:nvPr/>
            </p:nvSpPr>
            <p:spPr>
              <a:xfrm>
                <a:off x="6008433" y="3446388"/>
                <a:ext cx="86287" cy="84182"/>
              </a:xfrm>
              <a:custGeom>
                <a:avLst/>
                <a:gdLst/>
                <a:ahLst/>
                <a:cxnLst/>
                <a:rect l="l" t="t" r="r" b="b"/>
                <a:pathLst>
                  <a:path w="548" h="548" extrusionOk="0">
                    <a:moveTo>
                      <a:pt x="547" y="274"/>
                    </a:moveTo>
                    <a:cubicBezTo>
                      <a:pt x="548" y="425"/>
                      <a:pt x="425" y="548"/>
                      <a:pt x="274" y="548"/>
                    </a:cubicBezTo>
                    <a:cubicBezTo>
                      <a:pt x="123" y="548"/>
                      <a:pt x="0" y="425"/>
                      <a:pt x="0" y="274"/>
                    </a:cubicBezTo>
                    <a:cubicBezTo>
                      <a:pt x="0" y="123"/>
                      <a:pt x="122" y="0"/>
                      <a:pt x="274" y="0"/>
                    </a:cubicBezTo>
                    <a:cubicBezTo>
                      <a:pt x="425" y="0"/>
                      <a:pt x="547" y="123"/>
                      <a:pt x="547" y="27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9" name="Google Shape;639;p30"/>
              <p:cNvSpPr/>
              <p:nvPr/>
            </p:nvSpPr>
            <p:spPr>
              <a:xfrm>
                <a:off x="6023164" y="2202592"/>
                <a:ext cx="1321665" cy="157840"/>
              </a:xfrm>
              <a:custGeom>
                <a:avLst/>
                <a:gdLst/>
                <a:ahLst/>
                <a:cxnLst/>
                <a:rect l="l" t="t" r="r" b="b"/>
                <a:pathLst>
                  <a:path w="8482" h="1009" extrusionOk="0">
                    <a:moveTo>
                      <a:pt x="8249" y="1009"/>
                    </a:moveTo>
                    <a:cubicBezTo>
                      <a:pt x="235" y="1009"/>
                      <a:pt x="235" y="1009"/>
                      <a:pt x="235" y="1009"/>
                    </a:cubicBezTo>
                    <a:cubicBezTo>
                      <a:pt x="106" y="1009"/>
                      <a:pt x="1" y="904"/>
                      <a:pt x="1" y="775"/>
                    </a:cubicBezTo>
                    <a:cubicBezTo>
                      <a:pt x="0" y="234"/>
                      <a:pt x="0" y="234"/>
                      <a:pt x="0" y="234"/>
                    </a:cubicBezTo>
                    <a:cubicBezTo>
                      <a:pt x="0" y="105"/>
                      <a:pt x="105" y="0"/>
                      <a:pt x="234" y="0"/>
                    </a:cubicBezTo>
                    <a:cubicBezTo>
                      <a:pt x="8248" y="0"/>
                      <a:pt x="8248" y="0"/>
                      <a:pt x="8248" y="0"/>
                    </a:cubicBezTo>
                    <a:cubicBezTo>
                      <a:pt x="8377" y="0"/>
                      <a:pt x="8482" y="105"/>
                      <a:pt x="8482" y="234"/>
                    </a:cubicBezTo>
                    <a:cubicBezTo>
                      <a:pt x="8482" y="775"/>
                      <a:pt x="8482" y="775"/>
                      <a:pt x="8482" y="775"/>
                    </a:cubicBezTo>
                    <a:cubicBezTo>
                      <a:pt x="8482" y="904"/>
                      <a:pt x="8378" y="1009"/>
                      <a:pt x="8249" y="100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0" name="Google Shape;640;p30"/>
              <p:cNvSpPr/>
              <p:nvPr/>
            </p:nvSpPr>
            <p:spPr>
              <a:xfrm>
                <a:off x="7189085" y="2223637"/>
                <a:ext cx="117600" cy="1158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1" name="Google Shape;641;p30"/>
              <p:cNvSpPr/>
              <p:nvPr/>
            </p:nvSpPr>
            <p:spPr>
              <a:xfrm>
                <a:off x="6340951" y="2236265"/>
                <a:ext cx="808147" cy="92601"/>
              </a:xfrm>
              <a:custGeom>
                <a:avLst/>
                <a:gdLst/>
                <a:ahLst/>
                <a:cxnLst/>
                <a:rect l="l" t="t" r="r" b="b"/>
                <a:pathLst>
                  <a:path w="5186" h="596" extrusionOk="0">
                    <a:moveTo>
                      <a:pt x="5046" y="596"/>
                    </a:moveTo>
                    <a:cubicBezTo>
                      <a:pt x="141" y="596"/>
                      <a:pt x="141" y="596"/>
                      <a:pt x="141" y="596"/>
                    </a:cubicBezTo>
                    <a:cubicBezTo>
                      <a:pt x="64" y="596"/>
                      <a:pt x="1" y="533"/>
                      <a:pt x="0" y="455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63"/>
                      <a:pt x="63" y="0"/>
                      <a:pt x="141" y="0"/>
                    </a:cubicBezTo>
                    <a:cubicBezTo>
                      <a:pt x="5045" y="0"/>
                      <a:pt x="5045" y="0"/>
                      <a:pt x="5045" y="0"/>
                    </a:cubicBezTo>
                    <a:cubicBezTo>
                      <a:pt x="5123" y="0"/>
                      <a:pt x="5186" y="63"/>
                      <a:pt x="5186" y="140"/>
                    </a:cubicBezTo>
                    <a:cubicBezTo>
                      <a:pt x="5186" y="455"/>
                      <a:pt x="5186" y="455"/>
                      <a:pt x="5186" y="455"/>
                    </a:cubicBezTo>
                    <a:cubicBezTo>
                      <a:pt x="5186" y="533"/>
                      <a:pt x="5123" y="596"/>
                      <a:pt x="5046" y="596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2" name="Google Shape;642;p30"/>
              <p:cNvSpPr/>
              <p:nvPr/>
            </p:nvSpPr>
            <p:spPr>
              <a:xfrm>
                <a:off x="6079987" y="2236265"/>
                <a:ext cx="206244" cy="92600"/>
              </a:xfrm>
              <a:custGeom>
                <a:avLst/>
                <a:gdLst/>
                <a:ahLst/>
                <a:cxnLst/>
                <a:rect l="l" t="t" r="r" b="b"/>
                <a:pathLst>
                  <a:path w="1332" h="593" extrusionOk="0">
                    <a:moveTo>
                      <a:pt x="1159" y="593"/>
                    </a:moveTo>
                    <a:cubicBezTo>
                      <a:pt x="174" y="593"/>
                      <a:pt x="174" y="593"/>
                      <a:pt x="174" y="593"/>
                    </a:cubicBezTo>
                    <a:cubicBezTo>
                      <a:pt x="78" y="593"/>
                      <a:pt x="0" y="515"/>
                      <a:pt x="0" y="419"/>
                    </a:cubicBezTo>
                    <a:cubicBezTo>
                      <a:pt x="0" y="174"/>
                      <a:pt x="0" y="174"/>
                      <a:pt x="0" y="174"/>
                    </a:cubicBezTo>
                    <a:cubicBezTo>
                      <a:pt x="0" y="78"/>
                      <a:pt x="78" y="0"/>
                      <a:pt x="174" y="0"/>
                    </a:cubicBezTo>
                    <a:cubicBezTo>
                      <a:pt x="1158" y="0"/>
                      <a:pt x="1158" y="0"/>
                      <a:pt x="1158" y="0"/>
                    </a:cubicBezTo>
                    <a:cubicBezTo>
                      <a:pt x="1254" y="0"/>
                      <a:pt x="1332" y="78"/>
                      <a:pt x="1332" y="174"/>
                    </a:cubicBezTo>
                    <a:cubicBezTo>
                      <a:pt x="1332" y="419"/>
                      <a:pt x="1332" y="419"/>
                      <a:pt x="1332" y="419"/>
                    </a:cubicBezTo>
                    <a:cubicBezTo>
                      <a:pt x="1332" y="515"/>
                      <a:pt x="1254" y="593"/>
                      <a:pt x="1159" y="59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3" name="Google Shape;643;p30"/>
              <p:cNvSpPr/>
              <p:nvPr/>
            </p:nvSpPr>
            <p:spPr>
              <a:xfrm>
                <a:off x="7203817" y="2238369"/>
                <a:ext cx="86286" cy="86288"/>
              </a:xfrm>
              <a:custGeom>
                <a:avLst/>
                <a:gdLst/>
                <a:ahLst/>
                <a:cxnLst/>
                <a:rect l="l" t="t" r="r" b="b"/>
                <a:pathLst>
                  <a:path w="560" h="560" extrusionOk="0">
                    <a:moveTo>
                      <a:pt x="516" y="236"/>
                    </a:moveTo>
                    <a:cubicBezTo>
                      <a:pt x="324" y="236"/>
                      <a:pt x="324" y="236"/>
                      <a:pt x="324" y="236"/>
                    </a:cubicBezTo>
                    <a:cubicBezTo>
                      <a:pt x="324" y="43"/>
                      <a:pt x="324" y="43"/>
                      <a:pt x="324" y="43"/>
                    </a:cubicBezTo>
                    <a:cubicBezTo>
                      <a:pt x="324" y="19"/>
                      <a:pt x="304" y="0"/>
                      <a:pt x="280" y="0"/>
                    </a:cubicBezTo>
                    <a:cubicBezTo>
                      <a:pt x="256" y="0"/>
                      <a:pt x="236" y="19"/>
                      <a:pt x="236" y="43"/>
                    </a:cubicBezTo>
                    <a:cubicBezTo>
                      <a:pt x="236" y="236"/>
                      <a:pt x="236" y="236"/>
                      <a:pt x="236" y="236"/>
                    </a:cubicBezTo>
                    <a:cubicBezTo>
                      <a:pt x="44" y="236"/>
                      <a:pt x="44" y="236"/>
                      <a:pt x="44" y="236"/>
                    </a:cubicBezTo>
                    <a:cubicBezTo>
                      <a:pt x="19" y="236"/>
                      <a:pt x="0" y="256"/>
                      <a:pt x="0" y="280"/>
                    </a:cubicBezTo>
                    <a:cubicBezTo>
                      <a:pt x="0" y="304"/>
                      <a:pt x="20" y="324"/>
                      <a:pt x="44" y="324"/>
                    </a:cubicBezTo>
                    <a:cubicBezTo>
                      <a:pt x="236" y="324"/>
                      <a:pt x="236" y="324"/>
                      <a:pt x="236" y="324"/>
                    </a:cubicBezTo>
                    <a:cubicBezTo>
                      <a:pt x="236" y="516"/>
                      <a:pt x="236" y="516"/>
                      <a:pt x="236" y="516"/>
                    </a:cubicBezTo>
                    <a:cubicBezTo>
                      <a:pt x="236" y="540"/>
                      <a:pt x="256" y="560"/>
                      <a:pt x="280" y="560"/>
                    </a:cubicBezTo>
                    <a:cubicBezTo>
                      <a:pt x="304" y="560"/>
                      <a:pt x="324" y="540"/>
                      <a:pt x="324" y="516"/>
                    </a:cubicBezTo>
                    <a:cubicBezTo>
                      <a:pt x="324" y="324"/>
                      <a:pt x="324" y="324"/>
                      <a:pt x="324" y="324"/>
                    </a:cubicBezTo>
                    <a:cubicBezTo>
                      <a:pt x="516" y="324"/>
                      <a:pt x="516" y="324"/>
                      <a:pt x="516" y="324"/>
                    </a:cubicBezTo>
                    <a:cubicBezTo>
                      <a:pt x="541" y="324"/>
                      <a:pt x="560" y="304"/>
                      <a:pt x="560" y="280"/>
                    </a:cubicBezTo>
                    <a:cubicBezTo>
                      <a:pt x="560" y="256"/>
                      <a:pt x="541" y="236"/>
                      <a:pt x="516" y="236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4" name="Google Shape;644;p30"/>
              <p:cNvSpPr/>
              <p:nvPr/>
            </p:nvSpPr>
            <p:spPr>
              <a:xfrm>
                <a:off x="4503680" y="1407067"/>
                <a:ext cx="1418463" cy="374613"/>
              </a:xfrm>
              <a:custGeom>
                <a:avLst/>
                <a:gdLst/>
                <a:ahLst/>
                <a:cxnLst/>
                <a:rect l="l" t="t" r="r" b="b"/>
                <a:pathLst>
                  <a:path w="9100" h="2407" extrusionOk="0">
                    <a:moveTo>
                      <a:pt x="8710" y="2407"/>
                    </a:moveTo>
                    <a:cubicBezTo>
                      <a:pt x="391" y="2407"/>
                      <a:pt x="391" y="2407"/>
                      <a:pt x="391" y="2407"/>
                    </a:cubicBezTo>
                    <a:cubicBezTo>
                      <a:pt x="176" y="2407"/>
                      <a:pt x="1" y="2232"/>
                      <a:pt x="1" y="2017"/>
                    </a:cubicBezTo>
                    <a:cubicBezTo>
                      <a:pt x="0" y="390"/>
                      <a:pt x="0" y="390"/>
                      <a:pt x="0" y="390"/>
                    </a:cubicBezTo>
                    <a:cubicBezTo>
                      <a:pt x="0" y="175"/>
                      <a:pt x="175" y="0"/>
                      <a:pt x="390" y="0"/>
                    </a:cubicBezTo>
                    <a:cubicBezTo>
                      <a:pt x="8709" y="0"/>
                      <a:pt x="8709" y="0"/>
                      <a:pt x="8709" y="0"/>
                    </a:cubicBezTo>
                    <a:cubicBezTo>
                      <a:pt x="8924" y="0"/>
                      <a:pt x="9099" y="175"/>
                      <a:pt x="9099" y="390"/>
                    </a:cubicBezTo>
                    <a:cubicBezTo>
                      <a:pt x="9100" y="2017"/>
                      <a:pt x="9100" y="2017"/>
                      <a:pt x="9100" y="2017"/>
                    </a:cubicBezTo>
                    <a:cubicBezTo>
                      <a:pt x="9100" y="2232"/>
                      <a:pt x="8926" y="2407"/>
                      <a:pt x="8710" y="240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5" name="Google Shape;645;p30"/>
              <p:cNvSpPr/>
              <p:nvPr/>
            </p:nvSpPr>
            <p:spPr>
              <a:xfrm>
                <a:off x="4562607" y="1453368"/>
                <a:ext cx="1298509" cy="29464"/>
              </a:xfrm>
              <a:custGeom>
                <a:avLst/>
                <a:gdLst/>
                <a:ahLst/>
                <a:cxnLst/>
                <a:rect l="l" t="t" r="r" b="b"/>
                <a:pathLst>
                  <a:path w="8337" h="187" extrusionOk="0">
                    <a:moveTo>
                      <a:pt x="8244" y="187"/>
                    </a:moveTo>
                    <a:cubicBezTo>
                      <a:pt x="93" y="187"/>
                      <a:pt x="93" y="187"/>
                      <a:pt x="93" y="187"/>
                    </a:cubicBezTo>
                    <a:cubicBezTo>
                      <a:pt x="42" y="187"/>
                      <a:pt x="0" y="145"/>
                      <a:pt x="0" y="94"/>
                    </a:cubicBezTo>
                    <a:cubicBezTo>
                      <a:pt x="0" y="42"/>
                      <a:pt x="42" y="0"/>
                      <a:pt x="93" y="0"/>
                    </a:cubicBezTo>
                    <a:cubicBezTo>
                      <a:pt x="8244" y="0"/>
                      <a:pt x="8244" y="0"/>
                      <a:pt x="8244" y="0"/>
                    </a:cubicBezTo>
                    <a:cubicBezTo>
                      <a:pt x="8295" y="0"/>
                      <a:pt x="8337" y="42"/>
                      <a:pt x="8337" y="94"/>
                    </a:cubicBezTo>
                    <a:cubicBezTo>
                      <a:pt x="8337" y="145"/>
                      <a:pt x="8295" y="187"/>
                      <a:pt x="8244" y="18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6" name="Google Shape;646;p30"/>
              <p:cNvSpPr/>
              <p:nvPr/>
            </p:nvSpPr>
            <p:spPr>
              <a:xfrm>
                <a:off x="4564712" y="1535446"/>
                <a:ext cx="568224" cy="29464"/>
              </a:xfrm>
              <a:custGeom>
                <a:avLst/>
                <a:gdLst/>
                <a:ahLst/>
                <a:cxnLst/>
                <a:rect l="l" t="t" r="r" b="b"/>
                <a:pathLst>
                  <a:path w="3659" h="186" extrusionOk="0">
                    <a:moveTo>
                      <a:pt x="3566" y="186"/>
                    </a:moveTo>
                    <a:cubicBezTo>
                      <a:pt x="93" y="186"/>
                      <a:pt x="93" y="186"/>
                      <a:pt x="93" y="186"/>
                    </a:cubicBezTo>
                    <a:cubicBezTo>
                      <a:pt x="41" y="186"/>
                      <a:pt x="0" y="145"/>
                      <a:pt x="0" y="93"/>
                    </a:cubicBezTo>
                    <a:cubicBezTo>
                      <a:pt x="0" y="42"/>
                      <a:pt x="41" y="0"/>
                      <a:pt x="93" y="0"/>
                    </a:cubicBezTo>
                    <a:cubicBezTo>
                      <a:pt x="3566" y="0"/>
                      <a:pt x="3566" y="0"/>
                      <a:pt x="3566" y="0"/>
                    </a:cubicBezTo>
                    <a:cubicBezTo>
                      <a:pt x="3618" y="0"/>
                      <a:pt x="3659" y="42"/>
                      <a:pt x="3659" y="93"/>
                    </a:cubicBezTo>
                    <a:cubicBezTo>
                      <a:pt x="3659" y="145"/>
                      <a:pt x="3618" y="186"/>
                      <a:pt x="3566" y="186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7" name="Google Shape;647;p30"/>
              <p:cNvSpPr/>
              <p:nvPr/>
            </p:nvSpPr>
            <p:spPr>
              <a:xfrm>
                <a:off x="5579104" y="1619628"/>
                <a:ext cx="284117" cy="115751"/>
              </a:xfrm>
              <a:custGeom>
                <a:avLst/>
                <a:gdLst/>
                <a:ahLst/>
                <a:cxnLst/>
                <a:rect l="l" t="t" r="r" b="b"/>
                <a:pathLst>
                  <a:path w="1821" h="745" extrusionOk="0">
                    <a:moveTo>
                      <a:pt x="1665" y="745"/>
                    </a:moveTo>
                    <a:cubicBezTo>
                      <a:pt x="156" y="745"/>
                      <a:pt x="156" y="745"/>
                      <a:pt x="156" y="745"/>
                    </a:cubicBezTo>
                    <a:cubicBezTo>
                      <a:pt x="70" y="745"/>
                      <a:pt x="1" y="675"/>
                      <a:pt x="0" y="589"/>
                    </a:cubicBezTo>
                    <a:cubicBezTo>
                      <a:pt x="0" y="156"/>
                      <a:pt x="0" y="156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  <a:cubicBezTo>
                      <a:pt x="1665" y="0"/>
                      <a:pt x="1665" y="0"/>
                      <a:pt x="1665" y="0"/>
                    </a:cubicBezTo>
                    <a:cubicBezTo>
                      <a:pt x="1751" y="0"/>
                      <a:pt x="1821" y="70"/>
                      <a:pt x="1821" y="156"/>
                    </a:cubicBezTo>
                    <a:cubicBezTo>
                      <a:pt x="1821" y="589"/>
                      <a:pt x="1821" y="589"/>
                      <a:pt x="1821" y="589"/>
                    </a:cubicBezTo>
                    <a:cubicBezTo>
                      <a:pt x="1821" y="675"/>
                      <a:pt x="1751" y="745"/>
                      <a:pt x="1665" y="745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8" name="Google Shape;648;p30"/>
              <p:cNvSpPr/>
              <p:nvPr/>
            </p:nvSpPr>
            <p:spPr>
              <a:xfrm>
                <a:off x="5248690" y="1619628"/>
                <a:ext cx="284117" cy="115751"/>
              </a:xfrm>
              <a:custGeom>
                <a:avLst/>
                <a:gdLst/>
                <a:ahLst/>
                <a:cxnLst/>
                <a:rect l="l" t="t" r="r" b="b"/>
                <a:pathLst>
                  <a:path w="1821" h="745" extrusionOk="0">
                    <a:moveTo>
                      <a:pt x="1665" y="745"/>
                    </a:moveTo>
                    <a:cubicBezTo>
                      <a:pt x="157" y="745"/>
                      <a:pt x="157" y="745"/>
                      <a:pt x="157" y="745"/>
                    </a:cubicBezTo>
                    <a:cubicBezTo>
                      <a:pt x="71" y="745"/>
                      <a:pt x="1" y="675"/>
                      <a:pt x="1" y="589"/>
                    </a:cubicBezTo>
                    <a:cubicBezTo>
                      <a:pt x="0" y="156"/>
                      <a:pt x="0" y="156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  <a:cubicBezTo>
                      <a:pt x="1665" y="0"/>
                      <a:pt x="1665" y="0"/>
                      <a:pt x="1665" y="0"/>
                    </a:cubicBezTo>
                    <a:cubicBezTo>
                      <a:pt x="1751" y="0"/>
                      <a:pt x="1821" y="70"/>
                      <a:pt x="1821" y="156"/>
                    </a:cubicBezTo>
                    <a:cubicBezTo>
                      <a:pt x="1821" y="589"/>
                      <a:pt x="1821" y="589"/>
                      <a:pt x="1821" y="589"/>
                    </a:cubicBezTo>
                    <a:cubicBezTo>
                      <a:pt x="1821" y="675"/>
                      <a:pt x="1751" y="745"/>
                      <a:pt x="1665" y="74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49" name="Google Shape;649;p30"/>
            <p:cNvGrpSpPr/>
            <p:nvPr/>
          </p:nvGrpSpPr>
          <p:grpSpPr>
            <a:xfrm>
              <a:off x="8100389" y="2547672"/>
              <a:ext cx="211524" cy="932645"/>
              <a:chOff x="5703957" y="2852807"/>
              <a:chExt cx="583675" cy="2573525"/>
            </a:xfrm>
          </p:grpSpPr>
          <p:sp>
            <p:nvSpPr>
              <p:cNvPr id="650" name="Google Shape;650;p30"/>
              <p:cNvSpPr/>
              <p:nvPr/>
            </p:nvSpPr>
            <p:spPr>
              <a:xfrm>
                <a:off x="5703957" y="2852807"/>
                <a:ext cx="583675" cy="539471"/>
              </a:xfrm>
              <a:custGeom>
                <a:avLst/>
                <a:gdLst/>
                <a:ahLst/>
                <a:cxnLst/>
                <a:rect l="l" t="t" r="r" b="b"/>
                <a:pathLst>
                  <a:path w="885" h="815" extrusionOk="0">
                    <a:moveTo>
                      <a:pt x="720" y="0"/>
                    </a:moveTo>
                    <a:cubicBezTo>
                      <a:pt x="164" y="0"/>
                      <a:pt x="164" y="0"/>
                      <a:pt x="164" y="0"/>
                    </a:cubicBezTo>
                    <a:cubicBezTo>
                      <a:pt x="73" y="0"/>
                      <a:pt x="0" y="74"/>
                      <a:pt x="0" y="165"/>
                    </a:cubicBezTo>
                    <a:cubicBezTo>
                      <a:pt x="0" y="651"/>
                      <a:pt x="0" y="651"/>
                      <a:pt x="0" y="651"/>
                    </a:cubicBezTo>
                    <a:cubicBezTo>
                      <a:pt x="0" y="742"/>
                      <a:pt x="73" y="815"/>
                      <a:pt x="164" y="815"/>
                    </a:cubicBezTo>
                    <a:cubicBezTo>
                      <a:pt x="720" y="815"/>
                      <a:pt x="720" y="815"/>
                      <a:pt x="720" y="815"/>
                    </a:cubicBezTo>
                    <a:cubicBezTo>
                      <a:pt x="811" y="815"/>
                      <a:pt x="885" y="742"/>
                      <a:pt x="885" y="651"/>
                    </a:cubicBezTo>
                    <a:cubicBezTo>
                      <a:pt x="885" y="165"/>
                      <a:pt x="885" y="165"/>
                      <a:pt x="885" y="165"/>
                    </a:cubicBezTo>
                    <a:cubicBezTo>
                      <a:pt x="885" y="74"/>
                      <a:pt x="811" y="0"/>
                      <a:pt x="72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1" name="Google Shape;651;p30"/>
              <p:cNvSpPr/>
              <p:nvPr/>
            </p:nvSpPr>
            <p:spPr>
              <a:xfrm>
                <a:off x="5978107" y="2958932"/>
                <a:ext cx="26530" cy="247624"/>
              </a:xfrm>
              <a:custGeom>
                <a:avLst/>
                <a:gdLst/>
                <a:ahLst/>
                <a:cxnLst/>
                <a:rect l="l" t="t" r="r" b="b"/>
                <a:pathLst>
                  <a:path w="37" h="379" extrusionOk="0">
                    <a:moveTo>
                      <a:pt x="19" y="0"/>
                    </a:moveTo>
                    <a:cubicBezTo>
                      <a:pt x="29" y="0"/>
                      <a:pt x="37" y="8"/>
                      <a:pt x="37" y="19"/>
                    </a:cubicBezTo>
                    <a:cubicBezTo>
                      <a:pt x="37" y="361"/>
                      <a:pt x="37" y="361"/>
                      <a:pt x="37" y="361"/>
                    </a:cubicBezTo>
                    <a:cubicBezTo>
                      <a:pt x="37" y="371"/>
                      <a:pt x="29" y="379"/>
                      <a:pt x="19" y="379"/>
                    </a:cubicBezTo>
                    <a:cubicBezTo>
                      <a:pt x="9" y="379"/>
                      <a:pt x="0" y="371"/>
                      <a:pt x="0" y="361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8"/>
                      <a:pt x="9" y="0"/>
                      <a:pt x="1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2" name="Google Shape;652;p30"/>
              <p:cNvSpPr/>
              <p:nvPr/>
            </p:nvSpPr>
            <p:spPr>
              <a:xfrm>
                <a:off x="5871985" y="3268462"/>
                <a:ext cx="247620" cy="17688"/>
              </a:xfrm>
              <a:custGeom>
                <a:avLst/>
                <a:gdLst/>
                <a:ahLst/>
                <a:cxnLst/>
                <a:rect l="l" t="t" r="r" b="b"/>
                <a:pathLst>
                  <a:path w="379" h="36" extrusionOk="0">
                    <a:moveTo>
                      <a:pt x="18" y="0"/>
                    </a:moveTo>
                    <a:cubicBezTo>
                      <a:pt x="361" y="0"/>
                      <a:pt x="361" y="0"/>
                      <a:pt x="361" y="0"/>
                    </a:cubicBezTo>
                    <a:cubicBezTo>
                      <a:pt x="371" y="0"/>
                      <a:pt x="379" y="8"/>
                      <a:pt x="379" y="18"/>
                    </a:cubicBezTo>
                    <a:cubicBezTo>
                      <a:pt x="379" y="28"/>
                      <a:pt x="371" y="36"/>
                      <a:pt x="361" y="36"/>
                    </a:cubicBezTo>
                    <a:cubicBezTo>
                      <a:pt x="18" y="36"/>
                      <a:pt x="18" y="36"/>
                      <a:pt x="18" y="36"/>
                    </a:cubicBezTo>
                    <a:cubicBezTo>
                      <a:pt x="8" y="36"/>
                      <a:pt x="0" y="2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3" name="Google Shape;653;p30"/>
              <p:cNvSpPr/>
              <p:nvPr/>
            </p:nvSpPr>
            <p:spPr>
              <a:xfrm>
                <a:off x="5871985" y="3082744"/>
                <a:ext cx="247621" cy="123813"/>
              </a:xfrm>
              <a:custGeom>
                <a:avLst/>
                <a:gdLst/>
                <a:ahLst/>
                <a:cxnLst/>
                <a:rect l="l" t="t" r="r" b="b"/>
                <a:pathLst>
                  <a:path w="381" h="191" extrusionOk="0">
                    <a:moveTo>
                      <a:pt x="193" y="191"/>
                    </a:moveTo>
                    <a:cubicBezTo>
                      <a:pt x="188" y="191"/>
                      <a:pt x="184" y="190"/>
                      <a:pt x="180" y="187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1" y="27"/>
                      <a:pt x="0" y="15"/>
                      <a:pt x="7" y="8"/>
                    </a:cubicBezTo>
                    <a:cubicBezTo>
                      <a:pt x="14" y="0"/>
                      <a:pt x="25" y="0"/>
                      <a:pt x="33" y="6"/>
                    </a:cubicBezTo>
                    <a:cubicBezTo>
                      <a:pt x="192" y="148"/>
                      <a:pt x="192" y="148"/>
                      <a:pt x="192" y="148"/>
                    </a:cubicBezTo>
                    <a:cubicBezTo>
                      <a:pt x="348" y="6"/>
                      <a:pt x="348" y="6"/>
                      <a:pt x="348" y="6"/>
                    </a:cubicBezTo>
                    <a:cubicBezTo>
                      <a:pt x="356" y="0"/>
                      <a:pt x="367" y="0"/>
                      <a:pt x="374" y="8"/>
                    </a:cubicBezTo>
                    <a:cubicBezTo>
                      <a:pt x="381" y="15"/>
                      <a:pt x="380" y="27"/>
                      <a:pt x="373" y="34"/>
                    </a:cubicBezTo>
                    <a:cubicBezTo>
                      <a:pt x="205" y="186"/>
                      <a:pt x="205" y="186"/>
                      <a:pt x="205" y="186"/>
                    </a:cubicBezTo>
                    <a:cubicBezTo>
                      <a:pt x="201" y="190"/>
                      <a:pt x="197" y="191"/>
                      <a:pt x="193" y="19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4" name="Google Shape;654;p30"/>
              <p:cNvSpPr/>
              <p:nvPr/>
            </p:nvSpPr>
            <p:spPr>
              <a:xfrm>
                <a:off x="5703957" y="3524930"/>
                <a:ext cx="583675" cy="539471"/>
              </a:xfrm>
              <a:custGeom>
                <a:avLst/>
                <a:gdLst/>
                <a:ahLst/>
                <a:cxnLst/>
                <a:rect l="l" t="t" r="r" b="b"/>
                <a:pathLst>
                  <a:path w="885" h="815" extrusionOk="0">
                    <a:moveTo>
                      <a:pt x="164" y="815"/>
                    </a:moveTo>
                    <a:cubicBezTo>
                      <a:pt x="720" y="815"/>
                      <a:pt x="720" y="815"/>
                      <a:pt x="720" y="815"/>
                    </a:cubicBezTo>
                    <a:cubicBezTo>
                      <a:pt x="811" y="815"/>
                      <a:pt x="885" y="741"/>
                      <a:pt x="885" y="650"/>
                    </a:cubicBezTo>
                    <a:cubicBezTo>
                      <a:pt x="885" y="165"/>
                      <a:pt x="885" y="165"/>
                      <a:pt x="885" y="165"/>
                    </a:cubicBezTo>
                    <a:cubicBezTo>
                      <a:pt x="885" y="74"/>
                      <a:pt x="811" y="0"/>
                      <a:pt x="720" y="0"/>
                    </a:cubicBezTo>
                    <a:cubicBezTo>
                      <a:pt x="164" y="0"/>
                      <a:pt x="164" y="0"/>
                      <a:pt x="164" y="0"/>
                    </a:cubicBezTo>
                    <a:cubicBezTo>
                      <a:pt x="73" y="0"/>
                      <a:pt x="0" y="74"/>
                      <a:pt x="0" y="165"/>
                    </a:cubicBezTo>
                    <a:cubicBezTo>
                      <a:pt x="0" y="650"/>
                      <a:pt x="0" y="650"/>
                      <a:pt x="0" y="650"/>
                    </a:cubicBezTo>
                    <a:cubicBezTo>
                      <a:pt x="0" y="741"/>
                      <a:pt x="73" y="815"/>
                      <a:pt x="164" y="81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5" name="Google Shape;655;p30"/>
              <p:cNvSpPr/>
              <p:nvPr/>
            </p:nvSpPr>
            <p:spPr>
              <a:xfrm>
                <a:off x="5978107" y="3710649"/>
                <a:ext cx="26531" cy="247624"/>
              </a:xfrm>
              <a:custGeom>
                <a:avLst/>
                <a:gdLst/>
                <a:ahLst/>
                <a:cxnLst/>
                <a:rect l="l" t="t" r="r" b="b"/>
                <a:pathLst>
                  <a:path w="36" h="379" extrusionOk="0">
                    <a:moveTo>
                      <a:pt x="18" y="379"/>
                    </a:moveTo>
                    <a:cubicBezTo>
                      <a:pt x="8" y="379"/>
                      <a:pt x="0" y="371"/>
                      <a:pt x="0" y="361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28" y="0"/>
                      <a:pt x="36" y="8"/>
                      <a:pt x="36" y="18"/>
                    </a:cubicBezTo>
                    <a:cubicBezTo>
                      <a:pt x="36" y="361"/>
                      <a:pt x="36" y="361"/>
                      <a:pt x="36" y="361"/>
                    </a:cubicBezTo>
                    <a:cubicBezTo>
                      <a:pt x="36" y="371"/>
                      <a:pt x="28" y="379"/>
                      <a:pt x="18" y="37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6" name="Google Shape;656;p30"/>
              <p:cNvSpPr/>
              <p:nvPr/>
            </p:nvSpPr>
            <p:spPr>
              <a:xfrm>
                <a:off x="5871985" y="3631055"/>
                <a:ext cx="247620" cy="17688"/>
              </a:xfrm>
              <a:custGeom>
                <a:avLst/>
                <a:gdLst/>
                <a:ahLst/>
                <a:cxnLst/>
                <a:rect l="l" t="t" r="r" b="b"/>
                <a:pathLst>
                  <a:path w="379" h="36" extrusionOk="0">
                    <a:moveTo>
                      <a:pt x="361" y="36"/>
                    </a:moveTo>
                    <a:cubicBezTo>
                      <a:pt x="19" y="36"/>
                      <a:pt x="19" y="36"/>
                      <a:pt x="19" y="36"/>
                    </a:cubicBezTo>
                    <a:cubicBezTo>
                      <a:pt x="8" y="36"/>
                      <a:pt x="0" y="28"/>
                      <a:pt x="0" y="18"/>
                    </a:cubicBezTo>
                    <a:cubicBezTo>
                      <a:pt x="0" y="8"/>
                      <a:pt x="8" y="0"/>
                      <a:pt x="19" y="0"/>
                    </a:cubicBezTo>
                    <a:cubicBezTo>
                      <a:pt x="361" y="0"/>
                      <a:pt x="361" y="0"/>
                      <a:pt x="361" y="0"/>
                    </a:cubicBezTo>
                    <a:cubicBezTo>
                      <a:pt x="371" y="0"/>
                      <a:pt x="379" y="8"/>
                      <a:pt x="379" y="18"/>
                    </a:cubicBezTo>
                    <a:cubicBezTo>
                      <a:pt x="379" y="28"/>
                      <a:pt x="371" y="36"/>
                      <a:pt x="361" y="36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7" name="Google Shape;657;p30"/>
              <p:cNvSpPr/>
              <p:nvPr/>
            </p:nvSpPr>
            <p:spPr>
              <a:xfrm>
                <a:off x="5871985" y="3710649"/>
                <a:ext cx="247617" cy="123812"/>
              </a:xfrm>
              <a:custGeom>
                <a:avLst/>
                <a:gdLst/>
                <a:ahLst/>
                <a:cxnLst/>
                <a:rect l="l" t="t" r="r" b="b"/>
                <a:pathLst>
                  <a:path w="380" h="192" extrusionOk="0">
                    <a:moveTo>
                      <a:pt x="188" y="0"/>
                    </a:moveTo>
                    <a:cubicBezTo>
                      <a:pt x="192" y="0"/>
                      <a:pt x="197" y="2"/>
                      <a:pt x="200" y="5"/>
                    </a:cubicBezTo>
                    <a:cubicBezTo>
                      <a:pt x="372" y="157"/>
                      <a:pt x="372" y="157"/>
                      <a:pt x="372" y="157"/>
                    </a:cubicBezTo>
                    <a:cubicBezTo>
                      <a:pt x="380" y="164"/>
                      <a:pt x="380" y="176"/>
                      <a:pt x="374" y="183"/>
                    </a:cubicBezTo>
                    <a:cubicBezTo>
                      <a:pt x="367" y="191"/>
                      <a:pt x="355" y="192"/>
                      <a:pt x="347" y="185"/>
                    </a:cubicBezTo>
                    <a:cubicBezTo>
                      <a:pt x="188" y="43"/>
                      <a:pt x="188" y="43"/>
                      <a:pt x="188" y="43"/>
                    </a:cubicBezTo>
                    <a:cubicBezTo>
                      <a:pt x="32" y="185"/>
                      <a:pt x="32" y="185"/>
                      <a:pt x="32" y="185"/>
                    </a:cubicBezTo>
                    <a:cubicBezTo>
                      <a:pt x="25" y="192"/>
                      <a:pt x="13" y="191"/>
                      <a:pt x="6" y="184"/>
                    </a:cubicBezTo>
                    <a:cubicBezTo>
                      <a:pt x="0" y="176"/>
                      <a:pt x="0" y="164"/>
                      <a:pt x="8" y="157"/>
                    </a:cubicBezTo>
                    <a:cubicBezTo>
                      <a:pt x="176" y="5"/>
                      <a:pt x="176" y="5"/>
                      <a:pt x="176" y="5"/>
                    </a:cubicBezTo>
                    <a:cubicBezTo>
                      <a:pt x="179" y="2"/>
                      <a:pt x="184" y="0"/>
                      <a:pt x="18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8" name="Google Shape;658;p30"/>
              <p:cNvSpPr/>
              <p:nvPr/>
            </p:nvSpPr>
            <p:spPr>
              <a:xfrm>
                <a:off x="5730488" y="4170522"/>
                <a:ext cx="530608" cy="583679"/>
              </a:xfrm>
              <a:custGeom>
                <a:avLst/>
                <a:gdLst/>
                <a:ahLst/>
                <a:cxnLst/>
                <a:rect l="l" t="t" r="r" b="b"/>
                <a:pathLst>
                  <a:path w="815" h="886" extrusionOk="0">
                    <a:moveTo>
                      <a:pt x="0" y="165"/>
                    </a:moveTo>
                    <a:cubicBezTo>
                      <a:pt x="0" y="721"/>
                      <a:pt x="0" y="721"/>
                      <a:pt x="0" y="721"/>
                    </a:cubicBezTo>
                    <a:cubicBezTo>
                      <a:pt x="0" y="812"/>
                      <a:pt x="73" y="886"/>
                      <a:pt x="164" y="886"/>
                    </a:cubicBezTo>
                    <a:cubicBezTo>
                      <a:pt x="650" y="886"/>
                      <a:pt x="650" y="886"/>
                      <a:pt x="650" y="886"/>
                    </a:cubicBezTo>
                    <a:cubicBezTo>
                      <a:pt x="741" y="886"/>
                      <a:pt x="815" y="812"/>
                      <a:pt x="815" y="721"/>
                    </a:cubicBezTo>
                    <a:cubicBezTo>
                      <a:pt x="815" y="165"/>
                      <a:pt x="815" y="165"/>
                      <a:pt x="815" y="165"/>
                    </a:cubicBezTo>
                    <a:cubicBezTo>
                      <a:pt x="815" y="74"/>
                      <a:pt x="741" y="0"/>
                      <a:pt x="650" y="0"/>
                    </a:cubicBezTo>
                    <a:cubicBezTo>
                      <a:pt x="164" y="0"/>
                      <a:pt x="164" y="0"/>
                      <a:pt x="164" y="0"/>
                    </a:cubicBezTo>
                    <a:cubicBezTo>
                      <a:pt x="73" y="0"/>
                      <a:pt x="0" y="74"/>
                      <a:pt x="0" y="16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9" name="Google Shape;659;p30"/>
              <p:cNvSpPr/>
              <p:nvPr/>
            </p:nvSpPr>
            <p:spPr>
              <a:xfrm>
                <a:off x="5933889" y="4338553"/>
                <a:ext cx="123809" cy="247622"/>
              </a:xfrm>
              <a:custGeom>
                <a:avLst/>
                <a:gdLst/>
                <a:ahLst/>
                <a:cxnLst/>
                <a:rect l="l" t="t" r="r" b="b"/>
                <a:pathLst>
                  <a:path w="192" h="380" extrusionOk="0">
                    <a:moveTo>
                      <a:pt x="192" y="188"/>
                    </a:moveTo>
                    <a:cubicBezTo>
                      <a:pt x="192" y="192"/>
                      <a:pt x="191" y="197"/>
                      <a:pt x="187" y="200"/>
                    </a:cubicBezTo>
                    <a:cubicBezTo>
                      <a:pt x="35" y="372"/>
                      <a:pt x="35" y="372"/>
                      <a:pt x="35" y="372"/>
                    </a:cubicBezTo>
                    <a:cubicBezTo>
                      <a:pt x="28" y="380"/>
                      <a:pt x="16" y="380"/>
                      <a:pt x="9" y="374"/>
                    </a:cubicBezTo>
                    <a:cubicBezTo>
                      <a:pt x="1" y="367"/>
                      <a:pt x="0" y="355"/>
                      <a:pt x="7" y="347"/>
                    </a:cubicBezTo>
                    <a:cubicBezTo>
                      <a:pt x="149" y="188"/>
                      <a:pt x="149" y="188"/>
                      <a:pt x="149" y="188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0" y="25"/>
                      <a:pt x="1" y="13"/>
                      <a:pt x="9" y="6"/>
                    </a:cubicBezTo>
                    <a:cubicBezTo>
                      <a:pt x="16" y="0"/>
                      <a:pt x="28" y="0"/>
                      <a:pt x="35" y="8"/>
                    </a:cubicBezTo>
                    <a:cubicBezTo>
                      <a:pt x="187" y="176"/>
                      <a:pt x="187" y="176"/>
                      <a:pt x="187" y="176"/>
                    </a:cubicBezTo>
                    <a:cubicBezTo>
                      <a:pt x="190" y="179"/>
                      <a:pt x="192" y="184"/>
                      <a:pt x="192" y="18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0" name="Google Shape;660;p30"/>
              <p:cNvSpPr/>
              <p:nvPr/>
            </p:nvSpPr>
            <p:spPr>
              <a:xfrm>
                <a:off x="5730488" y="4842645"/>
                <a:ext cx="530608" cy="583686"/>
              </a:xfrm>
              <a:custGeom>
                <a:avLst/>
                <a:gdLst/>
                <a:ahLst/>
                <a:cxnLst/>
                <a:rect l="l" t="t" r="r" b="b"/>
                <a:pathLst>
                  <a:path w="815" h="885" extrusionOk="0">
                    <a:moveTo>
                      <a:pt x="815" y="720"/>
                    </a:moveTo>
                    <a:cubicBezTo>
                      <a:pt x="815" y="165"/>
                      <a:pt x="815" y="165"/>
                      <a:pt x="815" y="165"/>
                    </a:cubicBezTo>
                    <a:cubicBezTo>
                      <a:pt x="815" y="74"/>
                      <a:pt x="741" y="0"/>
                      <a:pt x="650" y="0"/>
                    </a:cubicBezTo>
                    <a:cubicBezTo>
                      <a:pt x="164" y="0"/>
                      <a:pt x="164" y="0"/>
                      <a:pt x="164" y="0"/>
                    </a:cubicBezTo>
                    <a:cubicBezTo>
                      <a:pt x="73" y="0"/>
                      <a:pt x="0" y="74"/>
                      <a:pt x="0" y="165"/>
                    </a:cubicBezTo>
                    <a:cubicBezTo>
                      <a:pt x="0" y="720"/>
                      <a:pt x="0" y="720"/>
                      <a:pt x="0" y="720"/>
                    </a:cubicBezTo>
                    <a:cubicBezTo>
                      <a:pt x="0" y="811"/>
                      <a:pt x="73" y="885"/>
                      <a:pt x="164" y="885"/>
                    </a:cubicBezTo>
                    <a:cubicBezTo>
                      <a:pt x="650" y="885"/>
                      <a:pt x="650" y="885"/>
                      <a:pt x="650" y="885"/>
                    </a:cubicBezTo>
                    <a:cubicBezTo>
                      <a:pt x="741" y="885"/>
                      <a:pt x="815" y="811"/>
                      <a:pt x="815" y="72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1" name="Google Shape;661;p30"/>
              <p:cNvSpPr/>
              <p:nvPr/>
            </p:nvSpPr>
            <p:spPr>
              <a:xfrm>
                <a:off x="5933889" y="5010676"/>
                <a:ext cx="123809" cy="247626"/>
              </a:xfrm>
              <a:custGeom>
                <a:avLst/>
                <a:gdLst/>
                <a:ahLst/>
                <a:cxnLst/>
                <a:rect l="l" t="t" r="r" b="b"/>
                <a:pathLst>
                  <a:path w="192" h="381" extrusionOk="0">
                    <a:moveTo>
                      <a:pt x="0" y="192"/>
                    </a:moveTo>
                    <a:cubicBezTo>
                      <a:pt x="0" y="188"/>
                      <a:pt x="2" y="184"/>
                      <a:pt x="5" y="180"/>
                    </a:cubicBezTo>
                    <a:cubicBezTo>
                      <a:pt x="158" y="8"/>
                      <a:pt x="158" y="8"/>
                      <a:pt x="158" y="8"/>
                    </a:cubicBezTo>
                    <a:cubicBezTo>
                      <a:pt x="165" y="1"/>
                      <a:pt x="176" y="0"/>
                      <a:pt x="184" y="7"/>
                    </a:cubicBezTo>
                    <a:cubicBezTo>
                      <a:pt x="191" y="14"/>
                      <a:pt x="192" y="25"/>
                      <a:pt x="185" y="33"/>
                    </a:cubicBezTo>
                    <a:cubicBezTo>
                      <a:pt x="44" y="192"/>
                      <a:pt x="44" y="192"/>
                      <a:pt x="44" y="192"/>
                    </a:cubicBezTo>
                    <a:cubicBezTo>
                      <a:pt x="185" y="348"/>
                      <a:pt x="185" y="348"/>
                      <a:pt x="185" y="348"/>
                    </a:cubicBezTo>
                    <a:cubicBezTo>
                      <a:pt x="192" y="355"/>
                      <a:pt x="192" y="367"/>
                      <a:pt x="184" y="374"/>
                    </a:cubicBezTo>
                    <a:cubicBezTo>
                      <a:pt x="176" y="381"/>
                      <a:pt x="165" y="380"/>
                      <a:pt x="158" y="373"/>
                    </a:cubicBezTo>
                    <a:cubicBezTo>
                      <a:pt x="5" y="205"/>
                      <a:pt x="5" y="205"/>
                      <a:pt x="5" y="205"/>
                    </a:cubicBezTo>
                    <a:cubicBezTo>
                      <a:pt x="2" y="201"/>
                      <a:pt x="0" y="197"/>
                      <a:pt x="0" y="192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62" name="Google Shape;662;p30"/>
            <p:cNvSpPr/>
            <p:nvPr/>
          </p:nvSpPr>
          <p:spPr>
            <a:xfrm>
              <a:off x="4893364" y="3540950"/>
              <a:ext cx="398175" cy="390075"/>
            </a:xfrm>
            <a:custGeom>
              <a:avLst/>
              <a:gdLst/>
              <a:ahLst/>
              <a:cxnLst/>
              <a:rect l="l" t="t" r="r" b="b"/>
              <a:pathLst>
                <a:path w="655" h="647" extrusionOk="0">
                  <a:moveTo>
                    <a:pt x="550" y="562"/>
                  </a:moveTo>
                  <a:cubicBezTo>
                    <a:pt x="575" y="539"/>
                    <a:pt x="596" y="512"/>
                    <a:pt x="612" y="482"/>
                  </a:cubicBezTo>
                  <a:cubicBezTo>
                    <a:pt x="613" y="481"/>
                    <a:pt x="613" y="481"/>
                    <a:pt x="613" y="481"/>
                  </a:cubicBezTo>
                  <a:cubicBezTo>
                    <a:pt x="565" y="454"/>
                    <a:pt x="565" y="454"/>
                    <a:pt x="565" y="454"/>
                  </a:cubicBezTo>
                  <a:cubicBezTo>
                    <a:pt x="579" y="429"/>
                    <a:pt x="588" y="402"/>
                    <a:pt x="594" y="375"/>
                  </a:cubicBezTo>
                  <a:cubicBezTo>
                    <a:pt x="647" y="385"/>
                    <a:pt x="647" y="385"/>
                    <a:pt x="647" y="385"/>
                  </a:cubicBezTo>
                  <a:cubicBezTo>
                    <a:pt x="654" y="351"/>
                    <a:pt x="655" y="317"/>
                    <a:pt x="651" y="283"/>
                  </a:cubicBezTo>
                  <a:cubicBezTo>
                    <a:pt x="596" y="290"/>
                    <a:pt x="596" y="290"/>
                    <a:pt x="596" y="290"/>
                  </a:cubicBezTo>
                  <a:cubicBezTo>
                    <a:pt x="593" y="262"/>
                    <a:pt x="585" y="234"/>
                    <a:pt x="573" y="209"/>
                  </a:cubicBezTo>
                  <a:cubicBezTo>
                    <a:pt x="622" y="185"/>
                    <a:pt x="622" y="185"/>
                    <a:pt x="622" y="185"/>
                  </a:cubicBezTo>
                  <a:cubicBezTo>
                    <a:pt x="608" y="154"/>
                    <a:pt x="589" y="126"/>
                    <a:pt x="565" y="101"/>
                  </a:cubicBezTo>
                  <a:cubicBezTo>
                    <a:pt x="525" y="138"/>
                    <a:pt x="525" y="138"/>
                    <a:pt x="525" y="138"/>
                  </a:cubicBezTo>
                  <a:cubicBezTo>
                    <a:pt x="506" y="118"/>
                    <a:pt x="484" y="101"/>
                    <a:pt x="459" y="87"/>
                  </a:cubicBezTo>
                  <a:cubicBezTo>
                    <a:pt x="458" y="86"/>
                    <a:pt x="458" y="86"/>
                    <a:pt x="458" y="86"/>
                  </a:cubicBezTo>
                  <a:cubicBezTo>
                    <a:pt x="485" y="38"/>
                    <a:pt x="485" y="38"/>
                    <a:pt x="485" y="38"/>
                  </a:cubicBezTo>
                  <a:cubicBezTo>
                    <a:pt x="455" y="22"/>
                    <a:pt x="423" y="10"/>
                    <a:pt x="389" y="4"/>
                  </a:cubicBezTo>
                  <a:cubicBezTo>
                    <a:pt x="379" y="57"/>
                    <a:pt x="379" y="57"/>
                    <a:pt x="379" y="57"/>
                  </a:cubicBezTo>
                  <a:cubicBezTo>
                    <a:pt x="351" y="52"/>
                    <a:pt x="322" y="51"/>
                    <a:pt x="294" y="55"/>
                  </a:cubicBezTo>
                  <a:cubicBezTo>
                    <a:pt x="287" y="0"/>
                    <a:pt x="287" y="0"/>
                    <a:pt x="287" y="0"/>
                  </a:cubicBezTo>
                  <a:cubicBezTo>
                    <a:pt x="253" y="5"/>
                    <a:pt x="220" y="14"/>
                    <a:pt x="189" y="28"/>
                  </a:cubicBezTo>
                  <a:cubicBezTo>
                    <a:pt x="213" y="78"/>
                    <a:pt x="213" y="78"/>
                    <a:pt x="213" y="78"/>
                  </a:cubicBezTo>
                  <a:cubicBezTo>
                    <a:pt x="187" y="90"/>
                    <a:pt x="163" y="106"/>
                    <a:pt x="142" y="126"/>
                  </a:cubicBezTo>
                  <a:cubicBezTo>
                    <a:pt x="105" y="86"/>
                    <a:pt x="105" y="86"/>
                    <a:pt x="105" y="86"/>
                  </a:cubicBezTo>
                  <a:cubicBezTo>
                    <a:pt x="80" y="109"/>
                    <a:pt x="59" y="136"/>
                    <a:pt x="43" y="165"/>
                  </a:cubicBezTo>
                  <a:cubicBezTo>
                    <a:pt x="42" y="166"/>
                    <a:pt x="42" y="166"/>
                    <a:pt x="42" y="166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76" y="218"/>
                    <a:pt x="67" y="245"/>
                    <a:pt x="61" y="272"/>
                  </a:cubicBezTo>
                  <a:cubicBezTo>
                    <a:pt x="8" y="262"/>
                    <a:pt x="8" y="262"/>
                    <a:pt x="8" y="262"/>
                  </a:cubicBezTo>
                  <a:cubicBezTo>
                    <a:pt x="1" y="295"/>
                    <a:pt x="0" y="329"/>
                    <a:pt x="4" y="364"/>
                  </a:cubicBezTo>
                  <a:cubicBezTo>
                    <a:pt x="59" y="357"/>
                    <a:pt x="59" y="357"/>
                    <a:pt x="59" y="357"/>
                  </a:cubicBezTo>
                  <a:cubicBezTo>
                    <a:pt x="62" y="385"/>
                    <a:pt x="70" y="412"/>
                    <a:pt x="82" y="438"/>
                  </a:cubicBezTo>
                  <a:cubicBezTo>
                    <a:pt x="32" y="461"/>
                    <a:pt x="32" y="461"/>
                    <a:pt x="32" y="461"/>
                  </a:cubicBezTo>
                  <a:cubicBezTo>
                    <a:pt x="47" y="492"/>
                    <a:pt x="66" y="521"/>
                    <a:pt x="89" y="546"/>
                  </a:cubicBezTo>
                  <a:cubicBezTo>
                    <a:pt x="129" y="509"/>
                    <a:pt x="129" y="509"/>
                    <a:pt x="129" y="509"/>
                  </a:cubicBezTo>
                  <a:cubicBezTo>
                    <a:pt x="148" y="529"/>
                    <a:pt x="170" y="546"/>
                    <a:pt x="196" y="561"/>
                  </a:cubicBezTo>
                  <a:cubicBezTo>
                    <a:pt x="196" y="561"/>
                    <a:pt x="196" y="561"/>
                    <a:pt x="196" y="561"/>
                  </a:cubicBezTo>
                  <a:cubicBezTo>
                    <a:pt x="170" y="609"/>
                    <a:pt x="170" y="609"/>
                    <a:pt x="170" y="609"/>
                  </a:cubicBezTo>
                  <a:cubicBezTo>
                    <a:pt x="200" y="625"/>
                    <a:pt x="232" y="637"/>
                    <a:pt x="265" y="643"/>
                  </a:cubicBezTo>
                  <a:cubicBezTo>
                    <a:pt x="276" y="590"/>
                    <a:pt x="276" y="590"/>
                    <a:pt x="276" y="590"/>
                  </a:cubicBezTo>
                  <a:cubicBezTo>
                    <a:pt x="304" y="595"/>
                    <a:pt x="332" y="596"/>
                    <a:pt x="360" y="593"/>
                  </a:cubicBezTo>
                  <a:cubicBezTo>
                    <a:pt x="367" y="647"/>
                    <a:pt x="367" y="647"/>
                    <a:pt x="367" y="647"/>
                  </a:cubicBezTo>
                  <a:cubicBezTo>
                    <a:pt x="401" y="643"/>
                    <a:pt x="434" y="633"/>
                    <a:pt x="465" y="619"/>
                  </a:cubicBezTo>
                  <a:cubicBezTo>
                    <a:pt x="442" y="569"/>
                    <a:pt x="442" y="569"/>
                    <a:pt x="442" y="569"/>
                  </a:cubicBezTo>
                  <a:cubicBezTo>
                    <a:pt x="467" y="557"/>
                    <a:pt x="491" y="541"/>
                    <a:pt x="512" y="522"/>
                  </a:cubicBezTo>
                  <a:lnTo>
                    <a:pt x="550" y="562"/>
                  </a:lnTo>
                  <a:close/>
                  <a:moveTo>
                    <a:pt x="275" y="457"/>
                  </a:moveTo>
                  <a:cubicBezTo>
                    <a:pt x="187" y="422"/>
                    <a:pt x="157" y="314"/>
                    <a:pt x="212" y="238"/>
                  </a:cubicBezTo>
                  <a:cubicBezTo>
                    <a:pt x="250" y="187"/>
                    <a:pt x="320" y="167"/>
                    <a:pt x="380" y="190"/>
                  </a:cubicBezTo>
                  <a:cubicBezTo>
                    <a:pt x="468" y="225"/>
                    <a:pt x="498" y="333"/>
                    <a:pt x="443" y="409"/>
                  </a:cubicBezTo>
                  <a:cubicBezTo>
                    <a:pt x="404" y="461"/>
                    <a:pt x="335" y="481"/>
                    <a:pt x="275" y="45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63" name="Google Shape;663;p30"/>
            <p:cNvGrpSpPr/>
            <p:nvPr/>
          </p:nvGrpSpPr>
          <p:grpSpPr>
            <a:xfrm>
              <a:off x="4490527" y="539500"/>
              <a:ext cx="510600" cy="486850"/>
              <a:chOff x="1973" y="306"/>
              <a:chExt cx="71" cy="67"/>
            </a:xfrm>
          </p:grpSpPr>
          <p:sp>
            <p:nvSpPr>
              <p:cNvPr id="664" name="Google Shape;664;p30"/>
              <p:cNvSpPr/>
              <p:nvPr/>
            </p:nvSpPr>
            <p:spPr>
              <a:xfrm>
                <a:off x="1973" y="306"/>
                <a:ext cx="71" cy="67"/>
              </a:xfrm>
              <a:custGeom>
                <a:avLst/>
                <a:gdLst/>
                <a:ahLst/>
                <a:cxnLst/>
                <a:rect l="l" t="t" r="r" b="b"/>
                <a:pathLst>
                  <a:path w="944" h="931" extrusionOk="0">
                    <a:moveTo>
                      <a:pt x="912" y="414"/>
                    </a:moveTo>
                    <a:cubicBezTo>
                      <a:pt x="944" y="694"/>
                      <a:pt x="714" y="931"/>
                      <a:pt x="433" y="907"/>
                    </a:cubicBezTo>
                    <a:cubicBezTo>
                      <a:pt x="225" y="889"/>
                      <a:pt x="55" y="724"/>
                      <a:pt x="31" y="517"/>
                    </a:cubicBezTo>
                    <a:cubicBezTo>
                      <a:pt x="0" y="237"/>
                      <a:pt x="230" y="0"/>
                      <a:pt x="510" y="24"/>
                    </a:cubicBezTo>
                    <a:cubicBezTo>
                      <a:pt x="718" y="41"/>
                      <a:pt x="888" y="207"/>
                      <a:pt x="912" y="41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5" name="Google Shape;665;p30"/>
              <p:cNvSpPr/>
              <p:nvPr/>
            </p:nvSpPr>
            <p:spPr>
              <a:xfrm>
                <a:off x="1988" y="328"/>
                <a:ext cx="40" cy="17"/>
              </a:xfrm>
              <a:custGeom>
                <a:avLst/>
                <a:gdLst/>
                <a:ahLst/>
                <a:cxnLst/>
                <a:rect l="l" t="t" r="r" b="b"/>
                <a:pathLst>
                  <a:path w="537" h="230" extrusionOk="0">
                    <a:moveTo>
                      <a:pt x="537" y="49"/>
                    </a:moveTo>
                    <a:cubicBezTo>
                      <a:pt x="299" y="217"/>
                      <a:pt x="299" y="217"/>
                      <a:pt x="299" y="217"/>
                    </a:cubicBezTo>
                    <a:cubicBezTo>
                      <a:pt x="281" y="230"/>
                      <a:pt x="257" y="230"/>
                      <a:pt x="239" y="217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19"/>
                      <a:pt x="22" y="0"/>
                      <a:pt x="48" y="0"/>
                    </a:cubicBezTo>
                    <a:cubicBezTo>
                      <a:pt x="489" y="0"/>
                      <a:pt x="489" y="0"/>
                      <a:pt x="489" y="0"/>
                    </a:cubicBezTo>
                    <a:cubicBezTo>
                      <a:pt x="516" y="0"/>
                      <a:pt x="537" y="19"/>
                      <a:pt x="537" y="43"/>
                    </a:cubicBezTo>
                    <a:lnTo>
                      <a:pt x="537" y="49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6" name="Google Shape;666;p30"/>
              <p:cNvSpPr/>
              <p:nvPr/>
            </p:nvSpPr>
            <p:spPr>
              <a:xfrm>
                <a:off x="1988" y="335"/>
                <a:ext cx="40" cy="22"/>
              </a:xfrm>
              <a:custGeom>
                <a:avLst/>
                <a:gdLst/>
                <a:ahLst/>
                <a:cxnLst/>
                <a:rect l="l" t="t" r="r" b="b"/>
                <a:pathLst>
                  <a:path w="537" h="298" extrusionOk="0">
                    <a:moveTo>
                      <a:pt x="239" y="168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47"/>
                      <a:pt x="0" y="247"/>
                      <a:pt x="0" y="247"/>
                    </a:cubicBezTo>
                    <a:cubicBezTo>
                      <a:pt x="0" y="275"/>
                      <a:pt x="26" y="298"/>
                      <a:pt x="57" y="298"/>
                    </a:cubicBezTo>
                    <a:cubicBezTo>
                      <a:pt x="480" y="298"/>
                      <a:pt x="480" y="298"/>
                      <a:pt x="480" y="298"/>
                    </a:cubicBezTo>
                    <a:cubicBezTo>
                      <a:pt x="512" y="298"/>
                      <a:pt x="537" y="275"/>
                      <a:pt x="537" y="247"/>
                    </a:cubicBezTo>
                    <a:cubicBezTo>
                      <a:pt x="537" y="0"/>
                      <a:pt x="537" y="0"/>
                      <a:pt x="537" y="0"/>
                    </a:cubicBezTo>
                    <a:cubicBezTo>
                      <a:pt x="299" y="168"/>
                      <a:pt x="299" y="168"/>
                      <a:pt x="299" y="168"/>
                    </a:cubicBezTo>
                    <a:cubicBezTo>
                      <a:pt x="281" y="181"/>
                      <a:pt x="257" y="181"/>
                      <a:pt x="239" y="1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667" name="Google Shape;667;p30"/>
            <p:cNvCxnSpPr/>
            <p:nvPr/>
          </p:nvCxnSpPr>
          <p:spPr>
            <a:xfrm rot="-5400000" flipH="1">
              <a:off x="4061850" y="1686947"/>
              <a:ext cx="1681200" cy="326400"/>
            </a:xfrm>
            <a:prstGeom prst="bentConnector2">
              <a:avLst/>
            </a:prstGeom>
            <a:noFill/>
            <a:ln w="9525" cap="flat" cmpd="sng">
              <a:solidFill>
                <a:schemeClr val="lt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grpSp>
          <p:nvGrpSpPr>
            <p:cNvPr id="668" name="Google Shape;668;p30"/>
            <p:cNvGrpSpPr/>
            <p:nvPr/>
          </p:nvGrpSpPr>
          <p:grpSpPr>
            <a:xfrm>
              <a:off x="4676742" y="1178182"/>
              <a:ext cx="138146" cy="138146"/>
              <a:chOff x="4315031" y="1267400"/>
              <a:chExt cx="298500" cy="298500"/>
            </a:xfrm>
          </p:grpSpPr>
          <p:sp>
            <p:nvSpPr>
              <p:cNvPr id="669" name="Google Shape;669;p30"/>
              <p:cNvSpPr/>
              <p:nvPr/>
            </p:nvSpPr>
            <p:spPr>
              <a:xfrm>
                <a:off x="4315031" y="1267400"/>
                <a:ext cx="298500" cy="298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0" name="Google Shape;670;p30"/>
              <p:cNvSpPr/>
              <p:nvPr/>
            </p:nvSpPr>
            <p:spPr>
              <a:xfrm>
                <a:off x="4395164" y="1336085"/>
                <a:ext cx="149400" cy="160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671" name="Google Shape;671;p30"/>
            <p:cNvCxnSpPr>
              <a:stCxn id="640" idx="4"/>
            </p:cNvCxnSpPr>
            <p:nvPr/>
          </p:nvCxnSpPr>
          <p:spPr>
            <a:xfrm>
              <a:off x="7912872" y="2339437"/>
              <a:ext cx="0" cy="16215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grpSp>
          <p:nvGrpSpPr>
            <p:cNvPr id="672" name="Google Shape;672;p30"/>
            <p:cNvGrpSpPr/>
            <p:nvPr/>
          </p:nvGrpSpPr>
          <p:grpSpPr>
            <a:xfrm>
              <a:off x="7681476" y="3815950"/>
              <a:ext cx="476607" cy="475800"/>
              <a:chOff x="2153" y="22"/>
              <a:chExt cx="45" cy="45"/>
            </a:xfrm>
          </p:grpSpPr>
          <p:sp>
            <p:nvSpPr>
              <p:cNvPr id="673" name="Google Shape;673;p30"/>
              <p:cNvSpPr/>
              <p:nvPr/>
            </p:nvSpPr>
            <p:spPr>
              <a:xfrm>
                <a:off x="2153" y="22"/>
                <a:ext cx="45" cy="45"/>
              </a:xfrm>
              <a:custGeom>
                <a:avLst/>
                <a:gdLst/>
                <a:ahLst/>
                <a:cxnLst/>
                <a:rect l="l" t="t" r="r" b="b"/>
                <a:pathLst>
                  <a:path w="606" h="605" extrusionOk="0">
                    <a:moveTo>
                      <a:pt x="603" y="298"/>
                    </a:moveTo>
                    <a:cubicBezTo>
                      <a:pt x="606" y="464"/>
                      <a:pt x="473" y="600"/>
                      <a:pt x="307" y="603"/>
                    </a:cubicBezTo>
                    <a:cubicBezTo>
                      <a:pt x="142" y="605"/>
                      <a:pt x="5" y="473"/>
                      <a:pt x="3" y="307"/>
                    </a:cubicBezTo>
                    <a:cubicBezTo>
                      <a:pt x="0" y="141"/>
                      <a:pt x="133" y="5"/>
                      <a:pt x="299" y="2"/>
                    </a:cubicBezTo>
                    <a:cubicBezTo>
                      <a:pt x="465" y="0"/>
                      <a:pt x="601" y="132"/>
                      <a:pt x="603" y="29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4" name="Google Shape;674;p30"/>
              <p:cNvSpPr/>
              <p:nvPr/>
            </p:nvSpPr>
            <p:spPr>
              <a:xfrm>
                <a:off x="2161" y="27"/>
                <a:ext cx="29" cy="32"/>
              </a:xfrm>
              <a:custGeom>
                <a:avLst/>
                <a:gdLst/>
                <a:ahLst/>
                <a:cxnLst/>
                <a:rect l="l" t="t" r="r" b="b"/>
                <a:pathLst>
                  <a:path w="402" h="428" extrusionOk="0">
                    <a:moveTo>
                      <a:pt x="389" y="204"/>
                    </a:moveTo>
                    <a:cubicBezTo>
                      <a:pt x="218" y="10"/>
                      <a:pt x="218" y="10"/>
                      <a:pt x="218" y="10"/>
                    </a:cubicBezTo>
                    <a:cubicBezTo>
                      <a:pt x="209" y="0"/>
                      <a:pt x="193" y="0"/>
                      <a:pt x="184" y="10"/>
                    </a:cubicBezTo>
                    <a:cubicBezTo>
                      <a:pt x="13" y="204"/>
                      <a:pt x="13" y="204"/>
                      <a:pt x="13" y="204"/>
                    </a:cubicBezTo>
                    <a:cubicBezTo>
                      <a:pt x="0" y="219"/>
                      <a:pt x="11" y="242"/>
                      <a:pt x="31" y="242"/>
                    </a:cubicBezTo>
                    <a:cubicBezTo>
                      <a:pt x="51" y="242"/>
                      <a:pt x="51" y="242"/>
                      <a:pt x="51" y="242"/>
                    </a:cubicBezTo>
                    <a:cubicBezTo>
                      <a:pt x="51" y="428"/>
                      <a:pt x="51" y="428"/>
                      <a:pt x="51" y="428"/>
                    </a:cubicBezTo>
                    <a:cubicBezTo>
                      <a:pt x="153" y="428"/>
                      <a:pt x="153" y="428"/>
                      <a:pt x="153" y="428"/>
                    </a:cubicBezTo>
                    <a:cubicBezTo>
                      <a:pt x="153" y="285"/>
                      <a:pt x="153" y="285"/>
                      <a:pt x="153" y="285"/>
                    </a:cubicBezTo>
                    <a:cubicBezTo>
                      <a:pt x="249" y="285"/>
                      <a:pt x="249" y="285"/>
                      <a:pt x="249" y="285"/>
                    </a:cubicBezTo>
                    <a:cubicBezTo>
                      <a:pt x="249" y="428"/>
                      <a:pt x="249" y="428"/>
                      <a:pt x="249" y="428"/>
                    </a:cubicBezTo>
                    <a:cubicBezTo>
                      <a:pt x="351" y="428"/>
                      <a:pt x="351" y="428"/>
                      <a:pt x="351" y="428"/>
                    </a:cubicBezTo>
                    <a:cubicBezTo>
                      <a:pt x="351" y="242"/>
                      <a:pt x="351" y="242"/>
                      <a:pt x="351" y="242"/>
                    </a:cubicBezTo>
                    <a:cubicBezTo>
                      <a:pt x="372" y="242"/>
                      <a:pt x="372" y="242"/>
                      <a:pt x="372" y="242"/>
                    </a:cubicBezTo>
                    <a:cubicBezTo>
                      <a:pt x="391" y="242"/>
                      <a:pt x="402" y="219"/>
                      <a:pt x="389" y="20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75" name="Google Shape;675;p30"/>
            <p:cNvGrpSpPr/>
            <p:nvPr/>
          </p:nvGrpSpPr>
          <p:grpSpPr>
            <a:xfrm>
              <a:off x="7843792" y="3540957"/>
              <a:ext cx="138146" cy="138146"/>
              <a:chOff x="4315031" y="1267400"/>
              <a:chExt cx="298500" cy="298500"/>
            </a:xfrm>
          </p:grpSpPr>
          <p:sp>
            <p:nvSpPr>
              <p:cNvPr id="676" name="Google Shape;676;p30"/>
              <p:cNvSpPr/>
              <p:nvPr/>
            </p:nvSpPr>
            <p:spPr>
              <a:xfrm>
                <a:off x="4315031" y="1267400"/>
                <a:ext cx="298500" cy="298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7" name="Google Shape;677;p30"/>
              <p:cNvSpPr/>
              <p:nvPr/>
            </p:nvSpPr>
            <p:spPr>
              <a:xfrm>
                <a:off x="4395164" y="1336085"/>
                <a:ext cx="149400" cy="160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6A9F7112-200C-55E3-152E-81444FE4F68B}"/>
              </a:ext>
            </a:extLst>
          </p:cNvPr>
          <p:cNvSpPr txBox="1"/>
          <p:nvPr/>
        </p:nvSpPr>
        <p:spPr>
          <a:xfrm>
            <a:off x="1477498" y="3447051"/>
            <a:ext cx="20882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accent2">
                    <a:lumMod val="75000"/>
                  </a:schemeClr>
                </a:solidFill>
                <a:latin typeface="IBM Plex Mono" panose="020B0509050203000203" pitchFamily="49" charset="0"/>
              </a:rPr>
              <a:t>Février 2025 </a:t>
            </a:r>
          </a:p>
        </p:txBody>
      </p:sp>
      <p:sp>
        <p:nvSpPr>
          <p:cNvPr id="5" name="ZoneTexte 10">
            <a:extLst>
              <a:ext uri="{FF2B5EF4-FFF2-40B4-BE49-F238E27FC236}">
                <a16:creationId xmlns:a16="http://schemas.microsoft.com/office/drawing/2014/main" id="{F573C528-A13C-1480-C876-6FED48E0F941}"/>
              </a:ext>
            </a:extLst>
          </p:cNvPr>
          <p:cNvSpPr txBox="1"/>
          <p:nvPr/>
        </p:nvSpPr>
        <p:spPr>
          <a:xfrm>
            <a:off x="625964" y="4659769"/>
            <a:ext cx="6984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600" b="1" dirty="0">
                <a:solidFill>
                  <a:schemeClr val="accent4"/>
                </a:solidFill>
                <a:effectLst/>
                <a:latin typeface="Philosopher" panose="02000503000000020004" pitchFamily="2" charset="0"/>
                <a:ea typeface="Calibri" panose="020F0502020204030204" pitchFamily="34" charset="0"/>
              </a:rPr>
              <a:t>NB: </a:t>
            </a:r>
            <a:r>
              <a:rPr lang="fr-FR" sz="600" b="1" dirty="0">
                <a:solidFill>
                  <a:schemeClr val="accent4"/>
                </a:solidFill>
                <a:latin typeface="Philosopher" panose="02000503000000020004" pitchFamily="2" charset="0"/>
                <a:ea typeface="Calibri" panose="020F0502020204030204" pitchFamily="34" charset="0"/>
              </a:rPr>
              <a:t>L</a:t>
            </a:r>
            <a:r>
              <a:rPr lang="fr-FR" sz="600" b="1" dirty="0">
                <a:solidFill>
                  <a:schemeClr val="accent4"/>
                </a:solidFill>
                <a:effectLst/>
                <a:latin typeface="Philosopher" panose="02000503000000020004" pitchFamily="2" charset="0"/>
                <a:ea typeface="Calibri" panose="020F0502020204030204" pitchFamily="34" charset="0"/>
              </a:rPr>
              <a:t>es données consignées dans ce rapport sont communiquées par les acteurs, et peuvent être modifiées suite à des mises à jour reçues de la part de ces derniers.</a:t>
            </a:r>
          </a:p>
          <a:p>
            <a:pPr algn="ctr">
              <a:spcBef>
                <a:spcPct val="0"/>
              </a:spcBef>
            </a:pPr>
            <a:r>
              <a:rPr lang="fr-FR" sz="600" b="1" dirty="0">
                <a:solidFill>
                  <a:schemeClr val="accent4"/>
                </a:solidFill>
                <a:latin typeface="Philosopher" panose="02000503000000020004" pitchFamily="2" charset="0"/>
                <a:ea typeface="Calibri" panose="020F0502020204030204" pitchFamily="34" charset="0"/>
              </a:rPr>
              <a:t>L</a:t>
            </a:r>
            <a:r>
              <a:rPr lang="fr-FR" sz="600" b="1" dirty="0">
                <a:solidFill>
                  <a:schemeClr val="accent4"/>
                </a:solidFill>
                <a:effectLst/>
                <a:latin typeface="Philosopher" panose="02000503000000020004" pitchFamily="2" charset="0"/>
                <a:ea typeface="Calibri" panose="020F0502020204030204" pitchFamily="34" charset="0"/>
              </a:rPr>
              <a:t>es rapports de l’observatoire sont conçus dans un objectif d'information sur l'évolution de chaque activité dans le marché des télécommunications et pour répondre à des besoins de régulation. Leurs contenus ne peuvent en aucun cas être opposables auprès des tiers.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D6CBE286-5101-BB9F-9119-EEF6BC8B5CDD}"/>
              </a:ext>
            </a:extLst>
          </p:cNvPr>
          <p:cNvSpPr txBox="1">
            <a:spLocks/>
          </p:cNvSpPr>
          <p:nvPr/>
        </p:nvSpPr>
        <p:spPr bwMode="auto">
          <a:xfrm>
            <a:off x="-220006" y="-96511"/>
            <a:ext cx="9144000" cy="1316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8080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80808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80808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80808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80808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80808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80808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80808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80808"/>
                </a:solidFill>
                <a:latin typeface="Arial" charset="0"/>
              </a:defRPr>
            </a:lvl9pPr>
          </a:lstStyle>
          <a:p>
            <a:r>
              <a:rPr lang="fr-FR" sz="1100" kern="0" dirty="0">
                <a:solidFill>
                  <a:schemeClr val="accent2">
                    <a:lumMod val="50000"/>
                  </a:schemeClr>
                </a:solidFill>
              </a:rPr>
              <a:t>République Tunisienne</a:t>
            </a:r>
            <a:br>
              <a:rPr lang="fr-FR" sz="1100" kern="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1100" kern="0" dirty="0">
                <a:solidFill>
                  <a:schemeClr val="accent2">
                    <a:lumMod val="50000"/>
                  </a:schemeClr>
                </a:solidFill>
              </a:rPr>
              <a:t>Instance Nationale des Télécommunications</a:t>
            </a:r>
            <a:br>
              <a:rPr lang="fr-FR" sz="1100" kern="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1100" kern="0" dirty="0">
                <a:solidFill>
                  <a:schemeClr val="accent2">
                    <a:lumMod val="50000"/>
                  </a:schemeClr>
                </a:solidFill>
              </a:rPr>
              <a:t>--------------°°°--------------</a:t>
            </a:r>
            <a:br>
              <a:rPr lang="fr-FR" sz="1100" kern="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000" kern="0" dirty="0">
                <a:solidFill>
                  <a:schemeClr val="accent2">
                    <a:lumMod val="50000"/>
                  </a:schemeClr>
                </a:solidFill>
              </a:rPr>
              <a:t>Observatoire de l’INT</a:t>
            </a:r>
            <a:br>
              <a:rPr lang="fr-FR" sz="1100" kern="0" dirty="0">
                <a:solidFill>
                  <a:schemeClr val="accent2">
                    <a:lumMod val="50000"/>
                  </a:schemeClr>
                </a:solidFill>
              </a:rPr>
            </a:br>
            <a:endParaRPr lang="en-US" sz="1100" kern="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D6E2BADB-CE44-2567-34C0-20CDD5BBC0ED}"/>
              </a:ext>
            </a:extLst>
          </p:cNvPr>
          <p:cNvCxnSpPr/>
          <p:nvPr/>
        </p:nvCxnSpPr>
        <p:spPr>
          <a:xfrm>
            <a:off x="357740" y="439256"/>
            <a:ext cx="3500541" cy="0"/>
          </a:xfrm>
          <a:prstGeom prst="line">
            <a:avLst/>
          </a:prstGeom>
          <a:ln w="28575">
            <a:solidFill>
              <a:srgbClr val="30475E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A85F662D-EBFA-4695-9946-032D6F9BA633}"/>
              </a:ext>
            </a:extLst>
          </p:cNvPr>
          <p:cNvSpPr txBox="1"/>
          <p:nvPr/>
        </p:nvSpPr>
        <p:spPr>
          <a:xfrm>
            <a:off x="56948" y="-27666"/>
            <a:ext cx="3108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>
                <a:solidFill>
                  <a:srgbClr val="055863"/>
                </a:solidFill>
                <a:latin typeface="Alexandria ExtraBold"/>
              </a:rPr>
              <a:t>4.2 Trafic Data / Opérateur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CA160969-70F7-4E66-8261-F189F3C76A20}"/>
              </a:ext>
            </a:extLst>
          </p:cNvPr>
          <p:cNvSpPr txBox="1">
            <a:spLocks/>
          </p:cNvSpPr>
          <p:nvPr/>
        </p:nvSpPr>
        <p:spPr bwMode="auto">
          <a:xfrm>
            <a:off x="233191" y="2832234"/>
            <a:ext cx="4464496" cy="24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00" dirty="0">
                <a:solidFill>
                  <a:srgbClr val="008080"/>
                </a:solidFill>
                <a:latin typeface="Philosopher" panose="02000503000000020004" pitchFamily="2" charset="0"/>
              </a:rPr>
              <a:t>Évolution mensuelle du trafic Data par opérateur</a:t>
            </a:r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pPr marL="0" indent="0">
              <a:buFont typeface="Wingdings 2" pitchFamily="18" charset="2"/>
              <a:buNone/>
            </a:pPr>
            <a:endParaRPr lang="fr-FR" sz="1200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A786868D-F017-4511-8327-17D31A9DE977}"/>
              </a:ext>
            </a:extLst>
          </p:cNvPr>
          <p:cNvSpPr txBox="1">
            <a:spLocks/>
          </p:cNvSpPr>
          <p:nvPr/>
        </p:nvSpPr>
        <p:spPr bwMode="auto">
          <a:xfrm>
            <a:off x="4837481" y="481623"/>
            <a:ext cx="4168603" cy="28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00" dirty="0">
                <a:solidFill>
                  <a:srgbClr val="008080"/>
                </a:solidFill>
                <a:latin typeface="Philosopher" panose="02000503000000020004" pitchFamily="2" charset="0"/>
              </a:rPr>
              <a:t>Parts de trafic par opérateur fin Février 2025 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8ED2A409-3B3C-4914-BE58-B0E0DC6E6ABE}"/>
              </a:ext>
            </a:extLst>
          </p:cNvPr>
          <p:cNvSpPr txBox="1">
            <a:spLocks/>
          </p:cNvSpPr>
          <p:nvPr/>
        </p:nvSpPr>
        <p:spPr bwMode="auto">
          <a:xfrm>
            <a:off x="217948" y="448583"/>
            <a:ext cx="4464496" cy="217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00" dirty="0">
                <a:solidFill>
                  <a:srgbClr val="008080"/>
                </a:solidFill>
                <a:latin typeface="Philosopher" panose="02000503000000020004" pitchFamily="2" charset="0"/>
              </a:rPr>
              <a:t>Évolution mensuelle du trafic Data par opérateur</a:t>
            </a:r>
          </a:p>
          <a:p>
            <a:pPr marL="0" indent="0">
              <a:buFont typeface="Wingdings 2" pitchFamily="18" charset="2"/>
              <a:buNone/>
            </a:pPr>
            <a:endParaRPr lang="fr-FR" sz="1200"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C5E36A51-56A8-4E98-9DC1-1B954A147B12}"/>
              </a:ext>
            </a:extLst>
          </p:cNvPr>
          <p:cNvSpPr txBox="1">
            <a:spLocks/>
          </p:cNvSpPr>
          <p:nvPr/>
        </p:nvSpPr>
        <p:spPr bwMode="auto">
          <a:xfrm>
            <a:off x="4783138" y="3100008"/>
            <a:ext cx="4464496" cy="262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00" dirty="0">
                <a:solidFill>
                  <a:srgbClr val="008080"/>
                </a:solidFill>
                <a:latin typeface="Philosopher" panose="02000503000000020004" pitchFamily="2" charset="0"/>
              </a:rPr>
              <a:t>Évolution des parts de trafic par opérateur </a:t>
            </a:r>
          </a:p>
        </p:txBody>
      </p:sp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12D46112-3EB5-46A1-AA36-D848BFBF3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905545"/>
              </p:ext>
            </p:extLst>
          </p:nvPr>
        </p:nvGraphicFramePr>
        <p:xfrm>
          <a:off x="4837481" y="846807"/>
          <a:ext cx="4073328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phique 11">
            <a:extLst>
              <a:ext uri="{FF2B5EF4-FFF2-40B4-BE49-F238E27FC236}">
                <a16:creationId xmlns:a16="http://schemas.microsoft.com/office/drawing/2014/main" id="{A48EAC97-61D8-446C-A67E-5AF5E9AF54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110807"/>
              </p:ext>
            </p:extLst>
          </p:nvPr>
        </p:nvGraphicFramePr>
        <p:xfrm>
          <a:off x="217948" y="2903743"/>
          <a:ext cx="4320000" cy="1635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Objet 12">
            <a:extLst>
              <a:ext uri="{FF2B5EF4-FFF2-40B4-BE49-F238E27FC236}">
                <a16:creationId xmlns:a16="http://schemas.microsoft.com/office/drawing/2014/main" id="{EB518560-D916-40EB-AA9D-A5EBC4294A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159877"/>
              </p:ext>
            </p:extLst>
          </p:nvPr>
        </p:nvGraphicFramePr>
        <p:xfrm>
          <a:off x="117475" y="825500"/>
          <a:ext cx="4665663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Worksheet" r:id="rId5" imgW="6553328" imgH="1581050" progId="Excel.Sheet.8">
                  <p:link updateAutomatic="1"/>
                </p:oleObj>
              </mc:Choice>
              <mc:Fallback>
                <p:oleObj name="Worksheet" r:id="rId5" imgW="6553328" imgH="1581050" progId="Excel.Sheet.8">
                  <p:link updateAutomatic="1"/>
                  <p:pic>
                    <p:nvPicPr>
                      <p:cNvPr id="13" name="Objet 12">
                        <a:extLst>
                          <a:ext uri="{FF2B5EF4-FFF2-40B4-BE49-F238E27FC236}">
                            <a16:creationId xmlns:a16="http://schemas.microsoft.com/office/drawing/2014/main" id="{EB518560-D916-40EB-AA9D-A5EBC4294A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7475" y="825500"/>
                        <a:ext cx="4665663" cy="160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 13">
            <a:extLst>
              <a:ext uri="{FF2B5EF4-FFF2-40B4-BE49-F238E27FC236}">
                <a16:creationId xmlns:a16="http://schemas.microsoft.com/office/drawing/2014/main" id="{D214D613-A9E5-467D-8F42-DB7CC957E2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647737"/>
              </p:ext>
            </p:extLst>
          </p:nvPr>
        </p:nvGraphicFramePr>
        <p:xfrm>
          <a:off x="4630738" y="3387725"/>
          <a:ext cx="4464496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Worksheet" r:id="rId7" imgW="5410328" imgH="1343068" progId="Excel.Sheet.8">
                  <p:link updateAutomatic="1"/>
                </p:oleObj>
              </mc:Choice>
              <mc:Fallback>
                <p:oleObj name="Worksheet" r:id="rId7" imgW="5410328" imgH="1343068" progId="Excel.Sheet.8">
                  <p:link updateAutomatic="1"/>
                  <p:pic>
                    <p:nvPicPr>
                      <p:cNvPr id="14" name="Objet 13">
                        <a:extLst>
                          <a:ext uri="{FF2B5EF4-FFF2-40B4-BE49-F238E27FC236}">
                            <a16:creationId xmlns:a16="http://schemas.microsoft.com/office/drawing/2014/main" id="{D214D613-A9E5-467D-8F42-DB7CC957E2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30738" y="3387725"/>
                        <a:ext cx="4464496" cy="1239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Espace réservé du numéro de diapositive 3">
            <a:extLst>
              <a:ext uri="{FF2B5EF4-FFF2-40B4-BE49-F238E27FC236}">
                <a16:creationId xmlns:a16="http://schemas.microsoft.com/office/drawing/2014/main" id="{F4AC6985-46FC-4A41-9119-354575F3B3E5}"/>
              </a:ext>
            </a:extLst>
          </p:cNvPr>
          <p:cNvSpPr txBox="1">
            <a:spLocks/>
          </p:cNvSpPr>
          <p:nvPr/>
        </p:nvSpPr>
        <p:spPr>
          <a:xfrm>
            <a:off x="-4060" y="4926953"/>
            <a:ext cx="9143999" cy="207849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700" i="1" dirty="0">
                <a:solidFill>
                  <a:schemeClr val="accent6">
                    <a:lumMod val="50000"/>
                  </a:schemeClr>
                </a:solidFill>
                <a:latin typeface="Philosopher" panose="02000503000000020004" pitchFamily="2" charset="0"/>
              </a:rPr>
              <a:t>Tableau de Bord Mensuel – Data Mobile – Février 2025 – page </a:t>
            </a:r>
            <a:fld id="{F19A284B-DA03-43B1-BE25-D75F61533C81}" type="slidenum">
              <a:rPr lang="fr-FR" sz="700" i="1" smtClean="0">
                <a:solidFill>
                  <a:schemeClr val="accent6">
                    <a:lumMod val="50000"/>
                  </a:schemeClr>
                </a:solidFill>
                <a:latin typeface="Philosopher" panose="02000503000000020004" pitchFamily="2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lang="fr-FR" sz="700" i="1" dirty="0">
              <a:solidFill>
                <a:schemeClr val="accent6">
                  <a:lumMod val="50000"/>
                </a:schemeClr>
              </a:solidFill>
              <a:latin typeface="Philosopher" panose="02000503000000020004" pitchFamily="2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FF850B7-A755-F588-8883-AC035E93C82A}"/>
              </a:ext>
            </a:extLst>
          </p:cNvPr>
          <p:cNvSpPr txBox="1"/>
          <p:nvPr/>
        </p:nvSpPr>
        <p:spPr>
          <a:xfrm>
            <a:off x="357740" y="2505747"/>
            <a:ext cx="468200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700" dirty="0">
                <a:latin typeface="Philosopher" panose="02000503000000020004" pitchFamily="2" charset="0"/>
              </a:rPr>
              <a:t>Les chiffres d’</a:t>
            </a:r>
            <a:r>
              <a:rPr lang="fr-FR" sz="700" dirty="0" err="1">
                <a:latin typeface="Philosopher" panose="02000503000000020004" pitchFamily="2" charset="0"/>
              </a:rPr>
              <a:t>Asel</a:t>
            </a:r>
            <a:r>
              <a:rPr lang="fr-FR" sz="700" dirty="0">
                <a:latin typeface="Philosopher" panose="02000503000000020004" pitchFamily="2" charset="0"/>
              </a:rPr>
              <a:t> mobile &amp; </a:t>
            </a:r>
            <a:r>
              <a:rPr lang="fr-FR" sz="700" dirty="0" err="1">
                <a:latin typeface="Philosopher" panose="02000503000000020004" pitchFamily="2" charset="0"/>
              </a:rPr>
              <a:t>Lycamobile</a:t>
            </a:r>
            <a:r>
              <a:rPr lang="fr-FR" sz="700" dirty="0">
                <a:latin typeface="Philosopher" panose="02000503000000020004" pitchFamily="2" charset="0"/>
              </a:rPr>
              <a:t> seront mis à jour dès la régularisation de sa situation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700" dirty="0">
                <a:latin typeface="Philosopher" panose="02000503000000020004" pitchFamily="2" charset="0"/>
              </a:rPr>
              <a:t>Le Trafic de </a:t>
            </a:r>
            <a:r>
              <a:rPr lang="fr-FR" sz="700" dirty="0" err="1">
                <a:latin typeface="Philosopher" panose="02000503000000020004" pitchFamily="2" charset="0"/>
              </a:rPr>
              <a:t>Lycamobile</a:t>
            </a:r>
            <a:r>
              <a:rPr lang="fr-FR" sz="700" dirty="0">
                <a:latin typeface="Philosopher" panose="02000503000000020004" pitchFamily="2" charset="0"/>
              </a:rPr>
              <a:t> est estimé pour le mois du Février  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8F87FC4-254D-827E-8F4C-7258BD1422D2}"/>
              </a:ext>
            </a:extLst>
          </p:cNvPr>
          <p:cNvSpPr txBox="1"/>
          <p:nvPr/>
        </p:nvSpPr>
        <p:spPr>
          <a:xfrm>
            <a:off x="4702576" y="4625572"/>
            <a:ext cx="4682002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700" dirty="0">
                <a:latin typeface="Philosopher" panose="02000503000000020004" pitchFamily="2" charset="0"/>
              </a:rPr>
              <a:t>Les chiffres d’</a:t>
            </a:r>
            <a:r>
              <a:rPr lang="fr-FR" sz="700" dirty="0" err="1">
                <a:latin typeface="Philosopher" panose="02000503000000020004" pitchFamily="2" charset="0"/>
              </a:rPr>
              <a:t>Asel</a:t>
            </a:r>
            <a:r>
              <a:rPr lang="fr-FR" sz="700" dirty="0">
                <a:latin typeface="Philosopher" panose="02000503000000020004" pitchFamily="2" charset="0"/>
              </a:rPr>
              <a:t> mobile &amp; </a:t>
            </a:r>
            <a:r>
              <a:rPr lang="fr-FR" sz="700" dirty="0" err="1">
                <a:latin typeface="Philosopher" panose="02000503000000020004" pitchFamily="2" charset="0"/>
              </a:rPr>
              <a:t>Lycamobile</a:t>
            </a:r>
            <a:r>
              <a:rPr lang="fr-FR" sz="700" dirty="0">
                <a:latin typeface="Philosopher" panose="02000503000000020004" pitchFamily="2" charset="0"/>
              </a:rPr>
              <a:t> seront mis à jour dès la régularisation de sa situation </a:t>
            </a:r>
          </a:p>
        </p:txBody>
      </p:sp>
    </p:spTree>
    <p:extLst>
      <p:ext uri="{BB962C8B-B14F-4D97-AF65-F5344CB8AC3E}">
        <p14:creationId xmlns:p14="http://schemas.microsoft.com/office/powerpoint/2010/main" val="905562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D6E2BADB-CE44-2567-34C0-20CDD5BBC0ED}"/>
              </a:ext>
            </a:extLst>
          </p:cNvPr>
          <p:cNvCxnSpPr/>
          <p:nvPr/>
        </p:nvCxnSpPr>
        <p:spPr>
          <a:xfrm>
            <a:off x="357740" y="439256"/>
            <a:ext cx="3500541" cy="0"/>
          </a:xfrm>
          <a:prstGeom prst="line">
            <a:avLst/>
          </a:prstGeom>
          <a:ln w="28575">
            <a:solidFill>
              <a:srgbClr val="30475E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A85F662D-EBFA-4695-9946-032D6F9BA633}"/>
              </a:ext>
            </a:extLst>
          </p:cNvPr>
          <p:cNvSpPr txBox="1"/>
          <p:nvPr/>
        </p:nvSpPr>
        <p:spPr>
          <a:xfrm>
            <a:off x="-66000" y="39146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>
                <a:solidFill>
                  <a:srgbClr val="055863"/>
                </a:solidFill>
                <a:latin typeface="Alexandria ExtraBold"/>
              </a:rPr>
              <a:t>4.3 Trafic Offres Data 3G/4G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EA6CAE24-B355-44D4-BDB2-C076FE8D5BD6}"/>
              </a:ext>
            </a:extLst>
          </p:cNvPr>
          <p:cNvSpPr txBox="1">
            <a:spLocks/>
          </p:cNvSpPr>
          <p:nvPr/>
        </p:nvSpPr>
        <p:spPr bwMode="auto">
          <a:xfrm>
            <a:off x="306238" y="2699809"/>
            <a:ext cx="4464496" cy="37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00" dirty="0">
                <a:solidFill>
                  <a:srgbClr val="008080"/>
                </a:solidFill>
                <a:latin typeface="Philosopher" panose="02000503000000020004" pitchFamily="2" charset="0"/>
              </a:rPr>
              <a:t>Évolution mensuelle du trafic Offres 3G/4G  par opérateur</a:t>
            </a:r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pPr marL="0" indent="0">
              <a:buFont typeface="Wingdings 2" pitchFamily="18" charset="2"/>
              <a:buNone/>
            </a:pPr>
            <a:endParaRPr lang="fr-FR" sz="1200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2D38EA2C-DE9A-4615-A256-6960E446DA7A}"/>
              </a:ext>
            </a:extLst>
          </p:cNvPr>
          <p:cNvSpPr txBox="1">
            <a:spLocks/>
          </p:cNvSpPr>
          <p:nvPr/>
        </p:nvSpPr>
        <p:spPr bwMode="auto">
          <a:xfrm>
            <a:off x="4770734" y="375409"/>
            <a:ext cx="4168603" cy="269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00" dirty="0">
                <a:solidFill>
                  <a:srgbClr val="008080"/>
                </a:solidFill>
                <a:latin typeface="Philosopher" panose="02000503000000020004" pitchFamily="2" charset="0"/>
              </a:rPr>
              <a:t>Parts de trafic par opérateur fin Février 2025 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629FFB5E-4785-43D0-B9D6-FC97949286F4}"/>
              </a:ext>
            </a:extLst>
          </p:cNvPr>
          <p:cNvSpPr txBox="1">
            <a:spLocks/>
          </p:cNvSpPr>
          <p:nvPr/>
        </p:nvSpPr>
        <p:spPr bwMode="auto">
          <a:xfrm>
            <a:off x="55024" y="456286"/>
            <a:ext cx="4464496" cy="37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00" dirty="0">
                <a:solidFill>
                  <a:srgbClr val="008080"/>
                </a:solidFill>
                <a:latin typeface="Philosopher" panose="02000503000000020004" pitchFamily="2" charset="0"/>
              </a:rPr>
              <a:t>Évolution mensuelle du trafic Offres 3G/4G Data par opérateur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B9261BD2-DBBD-4874-BB6A-6ED172871A8E}"/>
              </a:ext>
            </a:extLst>
          </p:cNvPr>
          <p:cNvSpPr txBox="1">
            <a:spLocks/>
          </p:cNvSpPr>
          <p:nvPr/>
        </p:nvSpPr>
        <p:spPr bwMode="auto">
          <a:xfrm>
            <a:off x="4663355" y="2664405"/>
            <a:ext cx="4362920" cy="474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00" dirty="0">
                <a:solidFill>
                  <a:srgbClr val="008080"/>
                </a:solidFill>
                <a:latin typeface="Philosopher" panose="02000503000000020004" pitchFamily="2" charset="0"/>
              </a:rPr>
              <a:t>Évolution de la consommation moyenne   </a:t>
            </a:r>
          </a:p>
          <a:p>
            <a:pPr marL="0" indent="0" algn="ctr">
              <a:buNone/>
            </a:pPr>
            <a:r>
              <a:rPr lang="fr-FR" sz="1100" dirty="0">
                <a:solidFill>
                  <a:srgbClr val="008080"/>
                </a:solidFill>
                <a:latin typeface="Philosopher" panose="02000503000000020004" pitchFamily="2" charset="0"/>
              </a:rPr>
              <a:t>        Offres 3G/4G  par opérateur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159D650A-B684-46E8-9362-0E72334B2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122166"/>
              </p:ext>
            </p:extLst>
          </p:nvPr>
        </p:nvGraphicFramePr>
        <p:xfrm>
          <a:off x="4970298" y="468995"/>
          <a:ext cx="3769474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2429823A-25C7-4265-915F-3958EC42F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082554"/>
              </p:ext>
            </p:extLst>
          </p:nvPr>
        </p:nvGraphicFramePr>
        <p:xfrm>
          <a:off x="450734" y="3049866"/>
          <a:ext cx="4320000" cy="1637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Graphique 11">
            <a:extLst>
              <a:ext uri="{FF2B5EF4-FFF2-40B4-BE49-F238E27FC236}">
                <a16:creationId xmlns:a16="http://schemas.microsoft.com/office/drawing/2014/main" id="{6066DC2B-0F15-4B33-A1D3-142CC0F100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246281"/>
              </p:ext>
            </p:extLst>
          </p:nvPr>
        </p:nvGraphicFramePr>
        <p:xfrm>
          <a:off x="4748207" y="3078933"/>
          <a:ext cx="4320000" cy="148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Objet 12">
            <a:extLst>
              <a:ext uri="{FF2B5EF4-FFF2-40B4-BE49-F238E27FC236}">
                <a16:creationId xmlns:a16="http://schemas.microsoft.com/office/drawing/2014/main" id="{1BAADA21-61E1-4AB9-8322-7480512E6B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649620"/>
              </p:ext>
            </p:extLst>
          </p:nvPr>
        </p:nvGraphicFramePr>
        <p:xfrm>
          <a:off x="515483" y="755124"/>
          <a:ext cx="4242095" cy="1537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Worksheet" r:id="rId7" imgW="6553328" imgH="1590647" progId="Excel.Sheet.8">
                  <p:link updateAutomatic="1"/>
                </p:oleObj>
              </mc:Choice>
              <mc:Fallback>
                <p:oleObj name="Worksheet" r:id="rId7" imgW="6553328" imgH="1590647" progId="Excel.Sheet.8">
                  <p:link updateAutomatic="1"/>
                  <p:pic>
                    <p:nvPicPr>
                      <p:cNvPr id="13" name="Objet 12">
                        <a:extLst>
                          <a:ext uri="{FF2B5EF4-FFF2-40B4-BE49-F238E27FC236}">
                            <a16:creationId xmlns:a16="http://schemas.microsoft.com/office/drawing/2014/main" id="{1BAADA21-61E1-4AB9-8322-7480512E6B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5483" y="755124"/>
                        <a:ext cx="4242095" cy="1537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Espace réservé du numéro de diapositive 3">
            <a:extLst>
              <a:ext uri="{FF2B5EF4-FFF2-40B4-BE49-F238E27FC236}">
                <a16:creationId xmlns:a16="http://schemas.microsoft.com/office/drawing/2014/main" id="{E3EFCB32-60A7-417A-A3E0-8D5F193BA813}"/>
              </a:ext>
            </a:extLst>
          </p:cNvPr>
          <p:cNvSpPr txBox="1">
            <a:spLocks/>
          </p:cNvSpPr>
          <p:nvPr/>
        </p:nvSpPr>
        <p:spPr>
          <a:xfrm>
            <a:off x="-75792" y="4807801"/>
            <a:ext cx="9143999" cy="207849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700" i="1" dirty="0">
                <a:solidFill>
                  <a:schemeClr val="accent6">
                    <a:lumMod val="50000"/>
                  </a:schemeClr>
                </a:solidFill>
                <a:latin typeface="Philosopher" panose="02000503000000020004" pitchFamily="2" charset="0"/>
              </a:rPr>
              <a:t>Tableau de Bord Mensuel – Data Mobile – Février 2025 – page </a:t>
            </a:r>
            <a:fld id="{F19A284B-DA03-43B1-BE25-D75F61533C81}" type="slidenum">
              <a:rPr lang="fr-FR" sz="700" i="1" smtClean="0">
                <a:solidFill>
                  <a:schemeClr val="accent6">
                    <a:lumMod val="50000"/>
                  </a:schemeClr>
                </a:solidFill>
                <a:latin typeface="Philosopher" panose="02000503000000020004" pitchFamily="2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lang="fr-FR" sz="700" i="1" dirty="0">
              <a:solidFill>
                <a:schemeClr val="accent6">
                  <a:lumMod val="50000"/>
                </a:schemeClr>
              </a:solidFill>
              <a:latin typeface="Philosopher" panose="02000503000000020004" pitchFamily="2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9FADB26-98FB-13E7-199B-C62A2A9F6814}"/>
              </a:ext>
            </a:extLst>
          </p:cNvPr>
          <p:cNvSpPr txBox="1"/>
          <p:nvPr/>
        </p:nvSpPr>
        <p:spPr>
          <a:xfrm>
            <a:off x="404228" y="2288547"/>
            <a:ext cx="461325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700" dirty="0">
                <a:latin typeface="Philosopher" panose="02000503000000020004" pitchFamily="2" charset="0"/>
              </a:rPr>
              <a:t>Le Trafic offre data  de Lycamobile est estimé pour le mois du février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D279336-62D6-213F-387D-41A39A3DF1D5}"/>
              </a:ext>
            </a:extLst>
          </p:cNvPr>
          <p:cNvSpPr txBox="1"/>
          <p:nvPr/>
        </p:nvSpPr>
        <p:spPr>
          <a:xfrm>
            <a:off x="404228" y="2403392"/>
            <a:ext cx="4682002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700" dirty="0">
                <a:latin typeface="Philosopher" panose="02000503000000020004" pitchFamily="2" charset="0"/>
              </a:rPr>
              <a:t>Les chiffres d’</a:t>
            </a:r>
            <a:r>
              <a:rPr lang="fr-FR" sz="700" dirty="0" err="1">
                <a:latin typeface="Philosopher" panose="02000503000000020004" pitchFamily="2" charset="0"/>
              </a:rPr>
              <a:t>Asel</a:t>
            </a:r>
            <a:r>
              <a:rPr lang="fr-FR" sz="700" dirty="0">
                <a:latin typeface="Philosopher" panose="02000503000000020004" pitchFamily="2" charset="0"/>
              </a:rPr>
              <a:t> mobile &amp; </a:t>
            </a:r>
            <a:r>
              <a:rPr lang="fr-FR" sz="700" dirty="0" err="1">
                <a:latin typeface="Philosopher" panose="02000503000000020004" pitchFamily="2" charset="0"/>
              </a:rPr>
              <a:t>Lycamobile</a:t>
            </a:r>
            <a:r>
              <a:rPr lang="fr-FR" sz="700" dirty="0">
                <a:latin typeface="Philosopher" panose="02000503000000020004" pitchFamily="2" charset="0"/>
              </a:rPr>
              <a:t> seront mis à jour dès la régularisation de sa situation </a:t>
            </a:r>
          </a:p>
        </p:txBody>
      </p:sp>
    </p:spTree>
    <p:extLst>
      <p:ext uri="{BB962C8B-B14F-4D97-AF65-F5344CB8AC3E}">
        <p14:creationId xmlns:p14="http://schemas.microsoft.com/office/powerpoint/2010/main" val="553542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D6E2BADB-CE44-2567-34C0-20CDD5BBC0ED}"/>
              </a:ext>
            </a:extLst>
          </p:cNvPr>
          <p:cNvCxnSpPr/>
          <p:nvPr/>
        </p:nvCxnSpPr>
        <p:spPr>
          <a:xfrm>
            <a:off x="357740" y="439256"/>
            <a:ext cx="3500541" cy="0"/>
          </a:xfrm>
          <a:prstGeom prst="line">
            <a:avLst/>
          </a:prstGeom>
          <a:ln w="28575">
            <a:solidFill>
              <a:srgbClr val="30475E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A85F662D-EBFA-4695-9946-032D6F9BA633}"/>
              </a:ext>
            </a:extLst>
          </p:cNvPr>
          <p:cNvSpPr txBox="1"/>
          <p:nvPr/>
        </p:nvSpPr>
        <p:spPr>
          <a:xfrm>
            <a:off x="-64738" y="-22409"/>
            <a:ext cx="2780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>
                <a:solidFill>
                  <a:srgbClr val="055863"/>
                </a:solidFill>
                <a:latin typeface="Alexandria ExtraBold"/>
              </a:rPr>
              <a:t>4.4. Trafic Clé 3G/4G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A8697999-8E00-4937-B34F-B0B136527BF4}"/>
              </a:ext>
            </a:extLst>
          </p:cNvPr>
          <p:cNvSpPr txBox="1">
            <a:spLocks/>
          </p:cNvSpPr>
          <p:nvPr/>
        </p:nvSpPr>
        <p:spPr bwMode="auto">
          <a:xfrm>
            <a:off x="668097" y="2773555"/>
            <a:ext cx="4464496" cy="330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00" dirty="0">
                <a:solidFill>
                  <a:srgbClr val="008080"/>
                </a:solidFill>
                <a:latin typeface="Philosopher" panose="02000503000000020004" pitchFamily="2" charset="0"/>
              </a:rPr>
              <a:t>Évolution mensuelle du trafic clé 3G/4G par opérateur</a:t>
            </a:r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pPr marL="0" indent="0">
              <a:buFont typeface="Wingdings 2" pitchFamily="18" charset="2"/>
              <a:buNone/>
            </a:pPr>
            <a:endParaRPr lang="fr-FR" sz="1200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9744758A-A489-44A9-866F-48F2EA3BC3CF}"/>
              </a:ext>
            </a:extLst>
          </p:cNvPr>
          <p:cNvSpPr txBox="1">
            <a:spLocks/>
          </p:cNvSpPr>
          <p:nvPr/>
        </p:nvSpPr>
        <p:spPr bwMode="auto">
          <a:xfrm>
            <a:off x="4846429" y="486490"/>
            <a:ext cx="4168603" cy="26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00" dirty="0">
                <a:solidFill>
                  <a:srgbClr val="008080"/>
                </a:solidFill>
                <a:latin typeface="Philosopher" panose="02000503000000020004" pitchFamily="2" charset="0"/>
              </a:rPr>
              <a:t>Parts de trafic par opérateur fin Février 2025 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7E2B62AC-D9D5-4E86-810C-DB6B786D8FB4}"/>
              </a:ext>
            </a:extLst>
          </p:cNvPr>
          <p:cNvSpPr txBox="1">
            <a:spLocks/>
          </p:cNvSpPr>
          <p:nvPr/>
        </p:nvSpPr>
        <p:spPr bwMode="auto">
          <a:xfrm>
            <a:off x="213455" y="471995"/>
            <a:ext cx="4464496" cy="330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00" dirty="0">
                <a:solidFill>
                  <a:srgbClr val="008080"/>
                </a:solidFill>
                <a:latin typeface="Philosopher" panose="02000503000000020004" pitchFamily="2" charset="0"/>
              </a:rPr>
              <a:t>Évolution mensuelle du trafic clé par opérateur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0339ADB6-BF71-4DFF-90B2-2260112F8E83}"/>
              </a:ext>
            </a:extLst>
          </p:cNvPr>
          <p:cNvSpPr txBox="1">
            <a:spLocks/>
          </p:cNvSpPr>
          <p:nvPr/>
        </p:nvSpPr>
        <p:spPr bwMode="auto">
          <a:xfrm>
            <a:off x="4846429" y="2773555"/>
            <a:ext cx="4719714" cy="474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00" dirty="0">
                <a:solidFill>
                  <a:srgbClr val="008080"/>
                </a:solidFill>
                <a:latin typeface="Philosopher" panose="02000503000000020004" pitchFamily="2" charset="0"/>
              </a:rPr>
              <a:t>Évolution de la consommation moyenne       </a:t>
            </a:r>
          </a:p>
          <a:p>
            <a:pPr marL="0" indent="0" algn="ctr">
              <a:buNone/>
            </a:pPr>
            <a:r>
              <a:rPr lang="fr-FR" sz="1100" dirty="0">
                <a:solidFill>
                  <a:srgbClr val="008080"/>
                </a:solidFill>
                <a:latin typeface="Philosopher" panose="02000503000000020004" pitchFamily="2" charset="0"/>
              </a:rPr>
              <a:t>   clé 3G/4G par opérateur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715A15CF-B629-4545-807C-469E49510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81526"/>
              </p:ext>
            </p:extLst>
          </p:nvPr>
        </p:nvGraphicFramePr>
        <p:xfrm>
          <a:off x="5520776" y="747153"/>
          <a:ext cx="3494256" cy="1975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486F7D48-1460-4808-93DC-B4006BF96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747179"/>
              </p:ext>
            </p:extLst>
          </p:nvPr>
        </p:nvGraphicFramePr>
        <p:xfrm>
          <a:off x="382635" y="3104538"/>
          <a:ext cx="4320000" cy="1775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Graphique 11">
            <a:extLst>
              <a:ext uri="{FF2B5EF4-FFF2-40B4-BE49-F238E27FC236}">
                <a16:creationId xmlns:a16="http://schemas.microsoft.com/office/drawing/2014/main" id="{5A536937-1EAB-4BD7-A130-FC857B6FB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913048"/>
              </p:ext>
            </p:extLst>
          </p:nvPr>
        </p:nvGraphicFramePr>
        <p:xfrm>
          <a:off x="4819939" y="3294816"/>
          <a:ext cx="4320000" cy="1585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Objet 12">
            <a:extLst>
              <a:ext uri="{FF2B5EF4-FFF2-40B4-BE49-F238E27FC236}">
                <a16:creationId xmlns:a16="http://schemas.microsoft.com/office/drawing/2014/main" id="{F65BF440-974A-439B-B027-F81C0BD062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563571"/>
              </p:ext>
            </p:extLst>
          </p:nvPr>
        </p:nvGraphicFramePr>
        <p:xfrm>
          <a:off x="566738" y="865188"/>
          <a:ext cx="4665662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Worksheet" r:id="rId7" imgW="6553328" imgH="1200278" progId="Excel.Sheet.8">
                  <p:link updateAutomatic="1"/>
                </p:oleObj>
              </mc:Choice>
              <mc:Fallback>
                <p:oleObj name="Worksheet" r:id="rId7" imgW="6553328" imgH="1200278" progId="Excel.Sheet.8">
                  <p:link updateAutomatic="1"/>
                  <p:pic>
                    <p:nvPicPr>
                      <p:cNvPr id="13" name="Objet 12">
                        <a:extLst>
                          <a:ext uri="{FF2B5EF4-FFF2-40B4-BE49-F238E27FC236}">
                            <a16:creationId xmlns:a16="http://schemas.microsoft.com/office/drawing/2014/main" id="{F65BF440-974A-439B-B027-F81C0BD062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6738" y="865188"/>
                        <a:ext cx="4665662" cy="163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Espace réservé du numéro de diapositive 3">
            <a:extLst>
              <a:ext uri="{FF2B5EF4-FFF2-40B4-BE49-F238E27FC236}">
                <a16:creationId xmlns:a16="http://schemas.microsoft.com/office/drawing/2014/main" id="{D5ED5563-0D54-4891-A30F-B0B001C75C1F}"/>
              </a:ext>
            </a:extLst>
          </p:cNvPr>
          <p:cNvSpPr txBox="1">
            <a:spLocks/>
          </p:cNvSpPr>
          <p:nvPr/>
        </p:nvSpPr>
        <p:spPr>
          <a:xfrm>
            <a:off x="-4060" y="4926953"/>
            <a:ext cx="9143999" cy="207849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700" i="1" dirty="0">
                <a:solidFill>
                  <a:schemeClr val="accent6">
                    <a:lumMod val="50000"/>
                  </a:schemeClr>
                </a:solidFill>
                <a:latin typeface="Philosopher" panose="02000503000000020004" pitchFamily="2" charset="0"/>
              </a:rPr>
              <a:t>Tableau de Bord Mensuel – Data Mobile – Février 2025 – page </a:t>
            </a:r>
            <a:fld id="{F19A284B-DA03-43B1-BE25-D75F61533C81}" type="slidenum">
              <a:rPr lang="fr-FR" sz="700" i="1" smtClean="0">
                <a:solidFill>
                  <a:schemeClr val="accent6">
                    <a:lumMod val="50000"/>
                  </a:schemeClr>
                </a:solidFill>
                <a:latin typeface="Philosopher" panose="02000503000000020004" pitchFamily="2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lang="fr-FR" sz="700" i="1" dirty="0">
              <a:solidFill>
                <a:schemeClr val="accent6">
                  <a:lumMod val="50000"/>
                </a:schemeClr>
              </a:solidFill>
              <a:latin typeface="Philosopher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739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ZoneTexte 116">
            <a:extLst>
              <a:ext uri="{FF2B5EF4-FFF2-40B4-BE49-F238E27FC236}">
                <a16:creationId xmlns:a16="http://schemas.microsoft.com/office/drawing/2014/main" id="{33A09257-3600-4E5E-9251-53896E816D15}"/>
              </a:ext>
            </a:extLst>
          </p:cNvPr>
          <p:cNvSpPr txBox="1"/>
          <p:nvPr/>
        </p:nvSpPr>
        <p:spPr>
          <a:xfrm>
            <a:off x="-38478" y="114820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fr-FR" sz="2000" b="1" dirty="0">
                <a:solidFill>
                  <a:schemeClr val="accent4"/>
                </a:solidFill>
                <a:latin typeface="Alexandria ExtraBold"/>
              </a:rPr>
              <a:t>Définitions</a:t>
            </a:r>
            <a:r>
              <a:rPr lang="fr-FR" sz="200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18" name="Espace réservé du contenu 5">
            <a:extLst>
              <a:ext uri="{FF2B5EF4-FFF2-40B4-BE49-F238E27FC236}">
                <a16:creationId xmlns:a16="http://schemas.microsoft.com/office/drawing/2014/main" id="{92194B32-23B0-4301-AFB7-C2434EF1A61F}"/>
              </a:ext>
            </a:extLst>
          </p:cNvPr>
          <p:cNvSpPr txBox="1">
            <a:spLocks/>
          </p:cNvSpPr>
          <p:nvPr/>
        </p:nvSpPr>
        <p:spPr>
          <a:xfrm>
            <a:off x="2558845" y="714195"/>
            <a:ext cx="6138268" cy="362043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fr-FR" sz="800" b="1" dirty="0">
                <a:solidFill>
                  <a:schemeClr val="accent4">
                    <a:lumMod val="50000"/>
                  </a:schemeClr>
                </a:solidFill>
                <a:latin typeface="Philosopher" panose="02000503000000020004" pitchFamily="2" charset="0"/>
              </a:rPr>
              <a:t>Taux de pénétration Data Mobile </a:t>
            </a:r>
            <a:r>
              <a:rPr lang="fr-FR" sz="800" dirty="0">
                <a:solidFill>
                  <a:schemeClr val="accent4">
                    <a:lumMod val="50000"/>
                  </a:schemeClr>
                </a:solidFill>
                <a:latin typeface="Philosopher" panose="02000503000000020004" pitchFamily="2" charset="0"/>
              </a:rPr>
              <a:t>= (nombre d’abonnements Data Mobile / nombre d’habitants)*100.</a:t>
            </a:r>
          </a:p>
          <a:p>
            <a:pPr algn="just">
              <a:lnSpc>
                <a:spcPct val="150000"/>
              </a:lnSpc>
            </a:pPr>
            <a:r>
              <a:rPr lang="fr-FR" sz="800" b="1" dirty="0">
                <a:solidFill>
                  <a:schemeClr val="accent4">
                    <a:lumMod val="50000"/>
                  </a:schemeClr>
                </a:solidFill>
                <a:latin typeface="Philosopher" panose="02000503000000020004" pitchFamily="2" charset="0"/>
              </a:rPr>
              <a:t>Abonnement Data mobile</a:t>
            </a:r>
            <a:r>
              <a:rPr lang="fr-FR" sz="800" dirty="0">
                <a:solidFill>
                  <a:schemeClr val="accent4">
                    <a:lumMod val="50000"/>
                  </a:schemeClr>
                </a:solidFill>
                <a:latin typeface="Philosopher" panose="02000503000000020004" pitchFamily="2" charset="0"/>
              </a:rPr>
              <a:t> : tout abonnement actif à Internet et/ou Data via réseaux cellulaires mobiles (il comprend les abonnements clé 3G/4G, les abonnements M2M et les abonnements offre Data 3G/4G).</a:t>
            </a:r>
          </a:p>
          <a:p>
            <a:pPr algn="just">
              <a:lnSpc>
                <a:spcPct val="150000"/>
              </a:lnSpc>
            </a:pPr>
            <a:r>
              <a:rPr lang="fr-FR" sz="800" b="1" dirty="0">
                <a:solidFill>
                  <a:schemeClr val="accent4">
                    <a:lumMod val="50000"/>
                  </a:schemeClr>
                </a:solidFill>
                <a:latin typeface="Philosopher" panose="02000503000000020004" pitchFamily="2" charset="0"/>
              </a:rPr>
              <a:t>Abonnement Data mobile grand public</a:t>
            </a:r>
            <a:r>
              <a:rPr lang="fr-FR" sz="800" dirty="0">
                <a:solidFill>
                  <a:schemeClr val="accent4">
                    <a:lumMod val="50000"/>
                  </a:schemeClr>
                </a:solidFill>
                <a:latin typeface="Philosopher" panose="02000503000000020004" pitchFamily="2" charset="0"/>
              </a:rPr>
              <a:t> : tout abonnement Data mobile desservant les particuliers.</a:t>
            </a:r>
          </a:p>
          <a:p>
            <a:pPr algn="just">
              <a:lnSpc>
                <a:spcPct val="150000"/>
              </a:lnSpc>
            </a:pPr>
            <a:r>
              <a:rPr lang="fr-FR" sz="800" b="1" dirty="0">
                <a:solidFill>
                  <a:schemeClr val="accent4">
                    <a:lumMod val="50000"/>
                  </a:schemeClr>
                </a:solidFill>
                <a:latin typeface="Philosopher" panose="02000503000000020004" pitchFamily="2" charset="0"/>
              </a:rPr>
              <a:t>Abonnement Data mobile professionnel</a:t>
            </a:r>
            <a:r>
              <a:rPr lang="fr-FR" sz="800" dirty="0">
                <a:solidFill>
                  <a:schemeClr val="accent4">
                    <a:lumMod val="50000"/>
                  </a:schemeClr>
                </a:solidFill>
                <a:latin typeface="Philosopher" panose="02000503000000020004" pitchFamily="2" charset="0"/>
              </a:rPr>
              <a:t> : tout abonnement Data mobile desservant les entreprises ou les services publics ou à d'autres fins professionnelles.</a:t>
            </a:r>
          </a:p>
          <a:p>
            <a:pPr algn="just">
              <a:lnSpc>
                <a:spcPct val="150000"/>
              </a:lnSpc>
            </a:pPr>
            <a:r>
              <a:rPr lang="fr-FR" sz="800" b="1" dirty="0">
                <a:solidFill>
                  <a:schemeClr val="accent4">
                    <a:lumMod val="50000"/>
                  </a:schemeClr>
                </a:solidFill>
                <a:latin typeface="Philosopher" panose="02000503000000020004" pitchFamily="2" charset="0"/>
              </a:rPr>
              <a:t>Abonnement Data mobile - Offre Data 3G/4G</a:t>
            </a:r>
            <a:r>
              <a:rPr lang="fr-FR" sz="800" dirty="0">
                <a:solidFill>
                  <a:schemeClr val="accent4">
                    <a:lumMod val="50000"/>
                  </a:schemeClr>
                </a:solidFill>
                <a:latin typeface="Philosopher" panose="02000503000000020004" pitchFamily="2" charset="0"/>
              </a:rPr>
              <a:t> : tout abonnement mobile ayant accédé au moins une fois à l'internet sur téléphone mobile au cours des trois (03) derniers mois. (Les abonnés mobiles ayant souscrit à une offre Internet, les abonnés mobiles ayant bénéficié d'une offre Internet incluse dans l'offre mobile et les abonnés mobiles ayant bénéficié d'une offre Internet suite à une consommation ou à une recharge sont inclus à condition d'avoir accéder à Internet au moins une fois au cours des trois (03) derniers mois).</a:t>
            </a:r>
          </a:p>
          <a:p>
            <a:pPr algn="just">
              <a:lnSpc>
                <a:spcPct val="150000"/>
              </a:lnSpc>
            </a:pPr>
            <a:r>
              <a:rPr lang="fr-FR" sz="800" dirty="0">
                <a:solidFill>
                  <a:schemeClr val="accent4">
                    <a:lumMod val="50000"/>
                  </a:schemeClr>
                </a:solidFill>
                <a:latin typeface="Philosopher" panose="02000503000000020004" pitchFamily="2" charset="0"/>
              </a:rPr>
              <a:t>NB : un abonné mobile ayant bénéficié de plusieurs offres Internet au cours des trois (03) derniers mois sera comptabilisé une seule fois.</a:t>
            </a:r>
          </a:p>
          <a:p>
            <a:pPr algn="just">
              <a:lnSpc>
                <a:spcPct val="150000"/>
              </a:lnSpc>
            </a:pPr>
            <a:r>
              <a:rPr lang="fr-FR" sz="800" b="1" dirty="0">
                <a:solidFill>
                  <a:schemeClr val="accent4">
                    <a:lumMod val="50000"/>
                  </a:schemeClr>
                </a:solidFill>
                <a:latin typeface="Philosopher" panose="02000503000000020004" pitchFamily="2" charset="0"/>
              </a:rPr>
              <a:t>Taux de pénétration Offre Data 3G/4G =</a:t>
            </a:r>
            <a:r>
              <a:rPr lang="fr-FR" sz="800" dirty="0">
                <a:solidFill>
                  <a:schemeClr val="accent4">
                    <a:lumMod val="50000"/>
                  </a:schemeClr>
                </a:solidFill>
                <a:latin typeface="Philosopher" panose="02000503000000020004" pitchFamily="2" charset="0"/>
              </a:rPr>
              <a:t> nombre d’abonnements aux offres Data 3G/4G /nombre d’abonnements mobiles.</a:t>
            </a:r>
          </a:p>
          <a:p>
            <a:pPr algn="just">
              <a:lnSpc>
                <a:spcPct val="150000"/>
              </a:lnSpc>
            </a:pPr>
            <a:r>
              <a:rPr lang="fr-FR" sz="800" b="1" dirty="0">
                <a:solidFill>
                  <a:schemeClr val="accent4">
                    <a:lumMod val="50000"/>
                  </a:schemeClr>
                </a:solidFill>
                <a:latin typeface="Philosopher" panose="02000503000000020004" pitchFamily="2" charset="0"/>
              </a:rPr>
              <a:t>Abonnement Data mobile - Clé 3G/4G</a:t>
            </a:r>
            <a:r>
              <a:rPr lang="fr-FR" sz="800" dirty="0">
                <a:solidFill>
                  <a:schemeClr val="accent4">
                    <a:lumMod val="50000"/>
                  </a:schemeClr>
                </a:solidFill>
                <a:latin typeface="Philosopher" panose="02000503000000020004" pitchFamily="2" charset="0"/>
              </a:rPr>
              <a:t> : toute carte SIM (</a:t>
            </a:r>
            <a:r>
              <a:rPr lang="fr-FR" sz="800" dirty="0" err="1">
                <a:solidFill>
                  <a:schemeClr val="accent4">
                    <a:lumMod val="50000"/>
                  </a:schemeClr>
                </a:solidFill>
                <a:latin typeface="Philosopher" panose="02000503000000020004" pitchFamily="2" charset="0"/>
              </a:rPr>
              <a:t>Subscriber</a:t>
            </a:r>
            <a:r>
              <a:rPr lang="fr-FR" sz="800" dirty="0">
                <a:solidFill>
                  <a:schemeClr val="accent4">
                    <a:lumMod val="50000"/>
                  </a:schemeClr>
                </a:solidFill>
                <a:latin typeface="Philosopher" panose="02000503000000020004" pitchFamily="2" charset="0"/>
              </a:rPr>
              <a:t> Identity Module) placée dans une clé USB destinée pour un usage exclusif à internet en situation de mobilité, et dont le client a consulté l'internet au moins une fois au cours des trois (3) derniers mois.</a:t>
            </a:r>
          </a:p>
          <a:p>
            <a:pPr algn="just">
              <a:lnSpc>
                <a:spcPct val="150000"/>
              </a:lnSpc>
            </a:pPr>
            <a:r>
              <a:rPr lang="fr-FR" sz="800" b="1" dirty="0">
                <a:solidFill>
                  <a:schemeClr val="accent4">
                    <a:lumMod val="50000"/>
                  </a:schemeClr>
                </a:solidFill>
                <a:latin typeface="Philosopher" panose="02000503000000020004" pitchFamily="2" charset="0"/>
              </a:rPr>
              <a:t>Abonnement Data mobile – M2M</a:t>
            </a:r>
            <a:r>
              <a:rPr lang="fr-FR" sz="800" dirty="0">
                <a:solidFill>
                  <a:schemeClr val="accent4">
                    <a:lumMod val="50000"/>
                  </a:schemeClr>
                </a:solidFill>
                <a:latin typeface="Philosopher" panose="02000503000000020004" pitchFamily="2" charset="0"/>
              </a:rPr>
              <a:t> : toute carte SIM (</a:t>
            </a:r>
            <a:r>
              <a:rPr lang="fr-FR" sz="800" dirty="0" err="1">
                <a:solidFill>
                  <a:schemeClr val="accent4">
                    <a:lumMod val="50000"/>
                  </a:schemeClr>
                </a:solidFill>
                <a:latin typeface="Philosopher" panose="02000503000000020004" pitchFamily="2" charset="0"/>
              </a:rPr>
              <a:t>Subscriber</a:t>
            </a:r>
            <a:r>
              <a:rPr lang="fr-FR" sz="800" dirty="0">
                <a:solidFill>
                  <a:schemeClr val="accent4">
                    <a:lumMod val="50000"/>
                  </a:schemeClr>
                </a:solidFill>
                <a:latin typeface="Philosopher" panose="02000503000000020004" pitchFamily="2" charset="0"/>
              </a:rPr>
              <a:t> Identity Module) destinée pour un usage exclusif à la Data, et permettant de faire des communications entre machines sans intervention humaine.</a:t>
            </a:r>
          </a:p>
        </p:txBody>
      </p:sp>
      <p:cxnSp>
        <p:nvCxnSpPr>
          <p:cNvPr id="119" name="Connecteur droit 118">
            <a:extLst>
              <a:ext uri="{FF2B5EF4-FFF2-40B4-BE49-F238E27FC236}">
                <a16:creationId xmlns:a16="http://schemas.microsoft.com/office/drawing/2014/main" id="{CD16E666-9492-4A66-997C-71C8AD31C73D}"/>
              </a:ext>
            </a:extLst>
          </p:cNvPr>
          <p:cNvCxnSpPr>
            <a:cxnSpLocks/>
          </p:cNvCxnSpPr>
          <p:nvPr/>
        </p:nvCxnSpPr>
        <p:spPr>
          <a:xfrm flipH="1">
            <a:off x="2229023" y="731637"/>
            <a:ext cx="23029" cy="3585551"/>
          </a:xfrm>
          <a:prstGeom prst="line">
            <a:avLst/>
          </a:prstGeom>
          <a:ln w="28575">
            <a:solidFill>
              <a:srgbClr val="30475E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0" name="Espace réservé du numéro de diapositive 3">
            <a:extLst>
              <a:ext uri="{FF2B5EF4-FFF2-40B4-BE49-F238E27FC236}">
                <a16:creationId xmlns:a16="http://schemas.microsoft.com/office/drawing/2014/main" id="{694E19D9-F7A8-4D34-91F8-8C0A59FAB4FD}"/>
              </a:ext>
            </a:extLst>
          </p:cNvPr>
          <p:cNvSpPr txBox="1">
            <a:spLocks/>
          </p:cNvSpPr>
          <p:nvPr/>
        </p:nvSpPr>
        <p:spPr>
          <a:xfrm>
            <a:off x="-4060" y="4926953"/>
            <a:ext cx="9143999" cy="207849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700" i="1" dirty="0">
                <a:solidFill>
                  <a:schemeClr val="accent6">
                    <a:lumMod val="50000"/>
                  </a:schemeClr>
                </a:solidFill>
                <a:latin typeface="Philosopher" panose="02000503000000020004" pitchFamily="2" charset="0"/>
              </a:rPr>
              <a:t>Tableau de Bord Mensuel – Data Mobile – Février 2025 – page </a:t>
            </a:r>
            <a:fld id="{F19A284B-DA03-43B1-BE25-D75F61533C81}" type="slidenum">
              <a:rPr lang="fr-FR" sz="700" i="1" smtClean="0">
                <a:solidFill>
                  <a:schemeClr val="accent6">
                    <a:lumMod val="50000"/>
                  </a:schemeClr>
                </a:solidFill>
                <a:latin typeface="Philosopher" panose="02000503000000020004" pitchFamily="2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lang="fr-FR" sz="700" i="1" dirty="0">
              <a:solidFill>
                <a:schemeClr val="accent6">
                  <a:lumMod val="50000"/>
                </a:schemeClr>
              </a:solidFill>
              <a:latin typeface="Philosopher" panose="02000503000000020004" pitchFamily="2" charset="0"/>
            </a:endParaRPr>
          </a:p>
        </p:txBody>
      </p:sp>
      <p:grpSp>
        <p:nvGrpSpPr>
          <p:cNvPr id="2" name="Google Shape;737;p34">
            <a:extLst>
              <a:ext uri="{FF2B5EF4-FFF2-40B4-BE49-F238E27FC236}">
                <a16:creationId xmlns:a16="http://schemas.microsoft.com/office/drawing/2014/main" id="{1884018A-5381-5214-5351-495FD2DDF9D2}"/>
              </a:ext>
            </a:extLst>
          </p:cNvPr>
          <p:cNvGrpSpPr/>
          <p:nvPr/>
        </p:nvGrpSpPr>
        <p:grpSpPr>
          <a:xfrm>
            <a:off x="-276055" y="1592489"/>
            <a:ext cx="2351682" cy="3118959"/>
            <a:chOff x="5056248" y="538400"/>
            <a:chExt cx="3374452" cy="4065600"/>
          </a:xfrm>
        </p:grpSpPr>
        <p:sp>
          <p:nvSpPr>
            <p:cNvPr id="3" name="Google Shape;738;p34">
              <a:extLst>
                <a:ext uri="{FF2B5EF4-FFF2-40B4-BE49-F238E27FC236}">
                  <a16:creationId xmlns:a16="http://schemas.microsoft.com/office/drawing/2014/main" id="{CD3EBF78-2273-06CD-9832-1CC7D0B9DFBA}"/>
                </a:ext>
              </a:extLst>
            </p:cNvPr>
            <p:cNvSpPr/>
            <p:nvPr/>
          </p:nvSpPr>
          <p:spPr>
            <a:xfrm>
              <a:off x="5835700" y="538400"/>
              <a:ext cx="2595000" cy="4065600"/>
            </a:xfrm>
            <a:prstGeom prst="roundRect">
              <a:avLst>
                <a:gd name="adj" fmla="val 12503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" name="Google Shape;739;p34">
              <a:extLst>
                <a:ext uri="{FF2B5EF4-FFF2-40B4-BE49-F238E27FC236}">
                  <a16:creationId xmlns:a16="http://schemas.microsoft.com/office/drawing/2014/main" id="{51084246-5DCF-3917-1D43-21C56EE2E20D}"/>
                </a:ext>
              </a:extLst>
            </p:cNvPr>
            <p:cNvGrpSpPr/>
            <p:nvPr/>
          </p:nvGrpSpPr>
          <p:grpSpPr>
            <a:xfrm>
              <a:off x="5056248" y="649401"/>
              <a:ext cx="3190937" cy="3643706"/>
              <a:chOff x="5459150" y="845001"/>
              <a:chExt cx="2859775" cy="3265555"/>
            </a:xfrm>
          </p:grpSpPr>
          <p:sp>
            <p:nvSpPr>
              <p:cNvPr id="58" name="Google Shape;740;p34">
                <a:extLst>
                  <a:ext uri="{FF2B5EF4-FFF2-40B4-BE49-F238E27FC236}">
                    <a16:creationId xmlns:a16="http://schemas.microsoft.com/office/drawing/2014/main" id="{4ADF3FBE-DC9E-E1F9-5620-C5F732CDA379}"/>
                  </a:ext>
                </a:extLst>
              </p:cNvPr>
              <p:cNvSpPr/>
              <p:nvPr/>
            </p:nvSpPr>
            <p:spPr>
              <a:xfrm>
                <a:off x="7847625" y="1410700"/>
                <a:ext cx="471300" cy="4713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84" name="Google Shape;741;p34">
                <a:extLst>
                  <a:ext uri="{FF2B5EF4-FFF2-40B4-BE49-F238E27FC236}">
                    <a16:creationId xmlns:a16="http://schemas.microsoft.com/office/drawing/2014/main" id="{446FCA01-7D8B-8A5B-8EB8-B9BB5978177C}"/>
                  </a:ext>
                </a:extLst>
              </p:cNvPr>
              <p:cNvSpPr/>
              <p:nvPr/>
            </p:nvSpPr>
            <p:spPr>
              <a:xfrm>
                <a:off x="5459150" y="1632000"/>
                <a:ext cx="471300" cy="4713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grpSp>
            <p:nvGrpSpPr>
              <p:cNvPr id="121" name="Google Shape;742;p34">
                <a:extLst>
                  <a:ext uri="{FF2B5EF4-FFF2-40B4-BE49-F238E27FC236}">
                    <a16:creationId xmlns:a16="http://schemas.microsoft.com/office/drawing/2014/main" id="{A217F654-1115-16F0-1074-2250BAF07199}"/>
                  </a:ext>
                </a:extLst>
              </p:cNvPr>
              <p:cNvGrpSpPr/>
              <p:nvPr/>
            </p:nvGrpSpPr>
            <p:grpSpPr>
              <a:xfrm>
                <a:off x="5550581" y="845001"/>
                <a:ext cx="2753250" cy="3265555"/>
                <a:chOff x="4512556" y="720026"/>
                <a:chExt cx="2753250" cy="3265555"/>
              </a:xfrm>
            </p:grpSpPr>
            <p:sp>
              <p:nvSpPr>
                <p:cNvPr id="129" name="Google Shape;743;p34">
                  <a:extLst>
                    <a:ext uri="{FF2B5EF4-FFF2-40B4-BE49-F238E27FC236}">
                      <a16:creationId xmlns:a16="http://schemas.microsoft.com/office/drawing/2014/main" id="{8DAFEEE3-154A-210A-9A43-D918ADE5E9D0}"/>
                    </a:ext>
                  </a:extLst>
                </p:cNvPr>
                <p:cNvSpPr/>
                <p:nvPr/>
              </p:nvSpPr>
              <p:spPr>
                <a:xfrm>
                  <a:off x="4688085" y="720026"/>
                  <a:ext cx="0" cy="0"/>
                </a:xfrm>
                <a:prstGeom prst="ellipse">
                  <a:avLst/>
                </a:prstGeom>
                <a:solidFill>
                  <a:srgbClr val="FFE6B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0" name="Google Shape;744;p34">
                  <a:extLst>
                    <a:ext uri="{FF2B5EF4-FFF2-40B4-BE49-F238E27FC236}">
                      <a16:creationId xmlns:a16="http://schemas.microsoft.com/office/drawing/2014/main" id="{66A8F37A-77EB-934B-9794-CD34B64C37CB}"/>
                    </a:ext>
                  </a:extLst>
                </p:cNvPr>
                <p:cNvSpPr/>
                <p:nvPr/>
              </p:nvSpPr>
              <p:spPr>
                <a:xfrm>
                  <a:off x="5558417" y="1550130"/>
                  <a:ext cx="318415" cy="1198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1" h="452" extrusionOk="0">
                      <a:moveTo>
                        <a:pt x="1004" y="0"/>
                      </a:moveTo>
                      <a:cubicBezTo>
                        <a:pt x="197" y="0"/>
                        <a:pt x="197" y="0"/>
                        <a:pt x="197" y="0"/>
                      </a:cubicBezTo>
                      <a:cubicBezTo>
                        <a:pt x="88" y="0"/>
                        <a:pt x="0" y="88"/>
                        <a:pt x="0" y="197"/>
                      </a:cubicBezTo>
                      <a:cubicBezTo>
                        <a:pt x="0" y="452"/>
                        <a:pt x="0" y="452"/>
                        <a:pt x="0" y="452"/>
                      </a:cubicBezTo>
                      <a:cubicBezTo>
                        <a:pt x="1201" y="452"/>
                        <a:pt x="1201" y="452"/>
                        <a:pt x="1201" y="452"/>
                      </a:cubicBezTo>
                      <a:cubicBezTo>
                        <a:pt x="1201" y="197"/>
                        <a:pt x="1201" y="197"/>
                        <a:pt x="1201" y="197"/>
                      </a:cubicBezTo>
                      <a:cubicBezTo>
                        <a:pt x="1201" y="88"/>
                        <a:pt x="1113" y="0"/>
                        <a:pt x="1004" y="0"/>
                      </a:cubicBezTo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1" name="Google Shape;745;p34">
                  <a:extLst>
                    <a:ext uri="{FF2B5EF4-FFF2-40B4-BE49-F238E27FC236}">
                      <a16:creationId xmlns:a16="http://schemas.microsoft.com/office/drawing/2014/main" id="{16F8760D-5180-DE4C-01B8-02FA5DA5E60F}"/>
                    </a:ext>
                  </a:extLst>
                </p:cNvPr>
                <p:cNvSpPr/>
                <p:nvPr/>
              </p:nvSpPr>
              <p:spPr>
                <a:xfrm>
                  <a:off x="6545769" y="1915814"/>
                  <a:ext cx="302240" cy="5356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2" h="1953" extrusionOk="0">
                      <a:moveTo>
                        <a:pt x="126" y="0"/>
                      </a:moveTo>
                      <a:cubicBezTo>
                        <a:pt x="83" y="0"/>
                        <a:pt x="41" y="3"/>
                        <a:pt x="0" y="9"/>
                      </a:cubicBezTo>
                      <a:cubicBezTo>
                        <a:pt x="0" y="1945"/>
                        <a:pt x="0" y="1945"/>
                        <a:pt x="0" y="1945"/>
                      </a:cubicBezTo>
                      <a:cubicBezTo>
                        <a:pt x="41" y="1950"/>
                        <a:pt x="83" y="1953"/>
                        <a:pt x="126" y="1953"/>
                      </a:cubicBezTo>
                      <a:cubicBezTo>
                        <a:pt x="665" y="1953"/>
                        <a:pt x="1102" y="1516"/>
                        <a:pt x="1102" y="977"/>
                      </a:cubicBezTo>
                      <a:cubicBezTo>
                        <a:pt x="1102" y="438"/>
                        <a:pt x="665" y="0"/>
                        <a:pt x="126" y="0"/>
                      </a:cubicBezTo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2" name="Google Shape;746;p34">
                  <a:extLst>
                    <a:ext uri="{FF2B5EF4-FFF2-40B4-BE49-F238E27FC236}">
                      <a16:creationId xmlns:a16="http://schemas.microsoft.com/office/drawing/2014/main" id="{CA028AA6-083A-10AC-E22A-D8D945B9E26A}"/>
                    </a:ext>
                  </a:extLst>
                </p:cNvPr>
                <p:cNvSpPr/>
                <p:nvPr/>
              </p:nvSpPr>
              <p:spPr>
                <a:xfrm>
                  <a:off x="5006232" y="3473630"/>
                  <a:ext cx="233125" cy="2185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0" h="797" extrusionOk="0">
                      <a:moveTo>
                        <a:pt x="216" y="0"/>
                      </a:moveTo>
                      <a:cubicBezTo>
                        <a:pt x="87" y="73"/>
                        <a:pt x="0" y="212"/>
                        <a:pt x="0" y="371"/>
                      </a:cubicBezTo>
                      <a:cubicBezTo>
                        <a:pt x="0" y="606"/>
                        <a:pt x="191" y="797"/>
                        <a:pt x="426" y="797"/>
                      </a:cubicBezTo>
                      <a:cubicBezTo>
                        <a:pt x="649" y="797"/>
                        <a:pt x="831" y="626"/>
                        <a:pt x="850" y="408"/>
                      </a:cubicBezTo>
                      <a:cubicBezTo>
                        <a:pt x="629" y="287"/>
                        <a:pt x="416" y="151"/>
                        <a:pt x="216" y="0"/>
                      </a:cubicBezTo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3" name="Google Shape;747;p34">
                  <a:extLst>
                    <a:ext uri="{FF2B5EF4-FFF2-40B4-BE49-F238E27FC236}">
                      <a16:creationId xmlns:a16="http://schemas.microsoft.com/office/drawing/2014/main" id="{88DE92EC-D659-3F32-A348-C6BF07235B05}"/>
                    </a:ext>
                  </a:extLst>
                </p:cNvPr>
                <p:cNvSpPr/>
                <p:nvPr/>
              </p:nvSpPr>
              <p:spPr>
                <a:xfrm>
                  <a:off x="5064741" y="3459002"/>
                  <a:ext cx="174433" cy="123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6" h="464" extrusionOk="0">
                      <a:moveTo>
                        <a:pt x="210" y="0"/>
                      </a:moveTo>
                      <a:cubicBezTo>
                        <a:pt x="133" y="0"/>
                        <a:pt x="62" y="21"/>
                        <a:pt x="0" y="56"/>
                      </a:cubicBezTo>
                      <a:cubicBezTo>
                        <a:pt x="200" y="207"/>
                        <a:pt x="413" y="343"/>
                        <a:pt x="634" y="464"/>
                      </a:cubicBezTo>
                      <a:cubicBezTo>
                        <a:pt x="635" y="452"/>
                        <a:pt x="636" y="439"/>
                        <a:pt x="636" y="427"/>
                      </a:cubicBezTo>
                      <a:cubicBezTo>
                        <a:pt x="636" y="191"/>
                        <a:pt x="445" y="0"/>
                        <a:pt x="210" y="0"/>
                      </a:cubicBezTo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4" name="Google Shape;748;p34">
                  <a:extLst>
                    <a:ext uri="{FF2B5EF4-FFF2-40B4-BE49-F238E27FC236}">
                      <a16:creationId xmlns:a16="http://schemas.microsoft.com/office/drawing/2014/main" id="{1784BE47-539F-EEA3-E4D6-D161CC33D343}"/>
                    </a:ext>
                  </a:extLst>
                </p:cNvPr>
                <p:cNvSpPr/>
                <p:nvPr/>
              </p:nvSpPr>
              <p:spPr>
                <a:xfrm>
                  <a:off x="4920935" y="1849991"/>
                  <a:ext cx="432242" cy="869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6" h="3172" extrusionOk="0">
                      <a:moveTo>
                        <a:pt x="1336" y="0"/>
                      </a:moveTo>
                      <a:cubicBezTo>
                        <a:pt x="1170" y="29"/>
                        <a:pt x="1010" y="84"/>
                        <a:pt x="861" y="163"/>
                      </a:cubicBezTo>
                      <a:cubicBezTo>
                        <a:pt x="988" y="402"/>
                        <a:pt x="988" y="402"/>
                        <a:pt x="988" y="402"/>
                      </a:cubicBezTo>
                      <a:cubicBezTo>
                        <a:pt x="866" y="467"/>
                        <a:pt x="752" y="551"/>
                        <a:pt x="654" y="652"/>
                      </a:cubicBezTo>
                      <a:cubicBezTo>
                        <a:pt x="460" y="465"/>
                        <a:pt x="460" y="465"/>
                        <a:pt x="460" y="465"/>
                      </a:cubicBezTo>
                      <a:cubicBezTo>
                        <a:pt x="344" y="585"/>
                        <a:pt x="247" y="722"/>
                        <a:pt x="173" y="874"/>
                      </a:cubicBezTo>
                      <a:cubicBezTo>
                        <a:pt x="172" y="876"/>
                        <a:pt x="172" y="876"/>
                        <a:pt x="172" y="876"/>
                      </a:cubicBezTo>
                      <a:cubicBezTo>
                        <a:pt x="414" y="993"/>
                        <a:pt x="414" y="993"/>
                        <a:pt x="414" y="993"/>
                      </a:cubicBezTo>
                      <a:cubicBezTo>
                        <a:pt x="351" y="1123"/>
                        <a:pt x="311" y="1258"/>
                        <a:pt x="291" y="1394"/>
                      </a:cubicBezTo>
                      <a:cubicBezTo>
                        <a:pt x="24" y="1356"/>
                        <a:pt x="24" y="1356"/>
                        <a:pt x="24" y="1356"/>
                      </a:cubicBezTo>
                      <a:cubicBezTo>
                        <a:pt x="0" y="1523"/>
                        <a:pt x="3" y="1692"/>
                        <a:pt x="32" y="1858"/>
                      </a:cubicBezTo>
                      <a:cubicBezTo>
                        <a:pt x="299" y="1812"/>
                        <a:pt x="299" y="1812"/>
                        <a:pt x="299" y="1812"/>
                      </a:cubicBezTo>
                      <a:cubicBezTo>
                        <a:pt x="323" y="1950"/>
                        <a:pt x="369" y="2083"/>
                        <a:pt x="434" y="2207"/>
                      </a:cubicBezTo>
                      <a:cubicBezTo>
                        <a:pt x="195" y="2333"/>
                        <a:pt x="195" y="2333"/>
                        <a:pt x="195" y="2333"/>
                      </a:cubicBezTo>
                      <a:cubicBezTo>
                        <a:pt x="274" y="2483"/>
                        <a:pt x="376" y="2618"/>
                        <a:pt x="497" y="2735"/>
                      </a:cubicBezTo>
                      <a:cubicBezTo>
                        <a:pt x="685" y="2541"/>
                        <a:pt x="685" y="2541"/>
                        <a:pt x="685" y="2541"/>
                      </a:cubicBezTo>
                      <a:cubicBezTo>
                        <a:pt x="783" y="2636"/>
                        <a:pt x="897" y="2718"/>
                        <a:pt x="1026" y="2781"/>
                      </a:cubicBezTo>
                      <a:cubicBezTo>
                        <a:pt x="1026" y="2782"/>
                        <a:pt x="1026" y="2782"/>
                        <a:pt x="1026" y="2782"/>
                      </a:cubicBezTo>
                      <a:cubicBezTo>
                        <a:pt x="908" y="3024"/>
                        <a:pt x="908" y="3024"/>
                        <a:pt x="908" y="3024"/>
                      </a:cubicBezTo>
                      <a:cubicBezTo>
                        <a:pt x="1060" y="3098"/>
                        <a:pt x="1221" y="3148"/>
                        <a:pt x="1388" y="3172"/>
                      </a:cubicBezTo>
                      <a:cubicBezTo>
                        <a:pt x="1426" y="2904"/>
                        <a:pt x="1426" y="2904"/>
                        <a:pt x="1426" y="2904"/>
                      </a:cubicBezTo>
                      <a:cubicBezTo>
                        <a:pt x="1476" y="2911"/>
                        <a:pt x="1526" y="2916"/>
                        <a:pt x="1576" y="2917"/>
                      </a:cubicBezTo>
                      <a:cubicBezTo>
                        <a:pt x="1576" y="2286"/>
                        <a:pt x="1576" y="2286"/>
                        <a:pt x="1576" y="2286"/>
                      </a:cubicBezTo>
                      <a:cubicBezTo>
                        <a:pt x="1484" y="2281"/>
                        <a:pt x="1391" y="2258"/>
                        <a:pt x="1303" y="2215"/>
                      </a:cubicBezTo>
                      <a:cubicBezTo>
                        <a:pt x="954" y="2044"/>
                        <a:pt x="809" y="1620"/>
                        <a:pt x="981" y="1270"/>
                      </a:cubicBezTo>
                      <a:cubicBezTo>
                        <a:pt x="1097" y="1034"/>
                        <a:pt x="1329" y="891"/>
                        <a:pt x="1576" y="877"/>
                      </a:cubicBezTo>
                      <a:cubicBezTo>
                        <a:pt x="1576" y="246"/>
                        <a:pt x="1576" y="246"/>
                        <a:pt x="1576" y="246"/>
                      </a:cubicBezTo>
                      <a:cubicBezTo>
                        <a:pt x="1511" y="248"/>
                        <a:pt x="1447" y="255"/>
                        <a:pt x="1383" y="266"/>
                      </a:cubicBezTo>
                      <a:cubicBezTo>
                        <a:pt x="1336" y="0"/>
                        <a:pt x="1336" y="0"/>
                        <a:pt x="1336" y="0"/>
                      </a:cubicBezTo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5" name="Google Shape;749;p34">
                  <a:extLst>
                    <a:ext uri="{FF2B5EF4-FFF2-40B4-BE49-F238E27FC236}">
                      <a16:creationId xmlns:a16="http://schemas.microsoft.com/office/drawing/2014/main" id="{AF3C95D6-FE52-A921-19E9-9B7D303E636F}"/>
                    </a:ext>
                  </a:extLst>
                </p:cNvPr>
                <p:cNvSpPr/>
                <p:nvPr/>
              </p:nvSpPr>
              <p:spPr>
                <a:xfrm>
                  <a:off x="5953358" y="1147877"/>
                  <a:ext cx="422642" cy="4166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1" h="1519" extrusionOk="0">
                      <a:moveTo>
                        <a:pt x="770" y="1097"/>
                      </a:moveTo>
                      <a:cubicBezTo>
                        <a:pt x="720" y="1097"/>
                        <a:pt x="669" y="1086"/>
                        <a:pt x="622" y="1062"/>
                      </a:cubicBezTo>
                      <a:cubicBezTo>
                        <a:pt x="455" y="980"/>
                        <a:pt x="386" y="778"/>
                        <a:pt x="468" y="611"/>
                      </a:cubicBezTo>
                      <a:cubicBezTo>
                        <a:pt x="526" y="492"/>
                        <a:pt x="646" y="423"/>
                        <a:pt x="771" y="423"/>
                      </a:cubicBezTo>
                      <a:cubicBezTo>
                        <a:pt x="821" y="423"/>
                        <a:pt x="871" y="434"/>
                        <a:pt x="919" y="457"/>
                      </a:cubicBezTo>
                      <a:cubicBezTo>
                        <a:pt x="1085" y="539"/>
                        <a:pt x="1155" y="741"/>
                        <a:pt x="1073" y="908"/>
                      </a:cubicBezTo>
                      <a:cubicBezTo>
                        <a:pt x="1014" y="1027"/>
                        <a:pt x="894" y="1097"/>
                        <a:pt x="770" y="1097"/>
                      </a:cubicBezTo>
                      <a:moveTo>
                        <a:pt x="877" y="0"/>
                      </a:moveTo>
                      <a:cubicBezTo>
                        <a:pt x="859" y="128"/>
                        <a:pt x="859" y="128"/>
                        <a:pt x="859" y="128"/>
                      </a:cubicBezTo>
                      <a:cubicBezTo>
                        <a:pt x="830" y="124"/>
                        <a:pt x="800" y="122"/>
                        <a:pt x="771" y="122"/>
                      </a:cubicBezTo>
                      <a:cubicBezTo>
                        <a:pt x="734" y="122"/>
                        <a:pt x="696" y="125"/>
                        <a:pt x="660" y="132"/>
                      </a:cubicBezTo>
                      <a:cubicBezTo>
                        <a:pt x="637" y="4"/>
                        <a:pt x="637" y="4"/>
                        <a:pt x="637" y="4"/>
                      </a:cubicBezTo>
                      <a:cubicBezTo>
                        <a:pt x="558" y="18"/>
                        <a:pt x="482" y="45"/>
                        <a:pt x="411" y="82"/>
                      </a:cubicBezTo>
                      <a:cubicBezTo>
                        <a:pt x="471" y="196"/>
                        <a:pt x="471" y="196"/>
                        <a:pt x="471" y="196"/>
                      </a:cubicBezTo>
                      <a:cubicBezTo>
                        <a:pt x="413" y="227"/>
                        <a:pt x="359" y="268"/>
                        <a:pt x="312" y="316"/>
                      </a:cubicBezTo>
                      <a:cubicBezTo>
                        <a:pt x="219" y="226"/>
                        <a:pt x="219" y="226"/>
                        <a:pt x="219" y="226"/>
                      </a:cubicBezTo>
                      <a:cubicBezTo>
                        <a:pt x="163" y="284"/>
                        <a:pt x="117" y="350"/>
                        <a:pt x="82" y="422"/>
                      </a:cubicBezTo>
                      <a:cubicBezTo>
                        <a:pt x="81" y="423"/>
                        <a:pt x="81" y="423"/>
                        <a:pt x="81" y="423"/>
                      </a:cubicBezTo>
                      <a:cubicBezTo>
                        <a:pt x="197" y="479"/>
                        <a:pt x="197" y="479"/>
                        <a:pt x="197" y="479"/>
                      </a:cubicBezTo>
                      <a:cubicBezTo>
                        <a:pt x="167" y="541"/>
                        <a:pt x="148" y="605"/>
                        <a:pt x="139" y="670"/>
                      </a:cubicBezTo>
                      <a:cubicBezTo>
                        <a:pt x="11" y="652"/>
                        <a:pt x="11" y="652"/>
                        <a:pt x="11" y="652"/>
                      </a:cubicBezTo>
                      <a:cubicBezTo>
                        <a:pt x="0" y="732"/>
                        <a:pt x="1" y="812"/>
                        <a:pt x="15" y="892"/>
                      </a:cubicBezTo>
                      <a:cubicBezTo>
                        <a:pt x="142" y="870"/>
                        <a:pt x="142" y="870"/>
                        <a:pt x="142" y="870"/>
                      </a:cubicBezTo>
                      <a:cubicBezTo>
                        <a:pt x="154" y="935"/>
                        <a:pt x="176" y="999"/>
                        <a:pt x="207" y="1058"/>
                      </a:cubicBezTo>
                      <a:cubicBezTo>
                        <a:pt x="93" y="1119"/>
                        <a:pt x="93" y="1119"/>
                        <a:pt x="93" y="1119"/>
                      </a:cubicBezTo>
                      <a:cubicBezTo>
                        <a:pt x="130" y="1190"/>
                        <a:pt x="179" y="1255"/>
                        <a:pt x="237" y="1310"/>
                      </a:cubicBezTo>
                      <a:cubicBezTo>
                        <a:pt x="326" y="1218"/>
                        <a:pt x="326" y="1218"/>
                        <a:pt x="326" y="1218"/>
                      </a:cubicBezTo>
                      <a:cubicBezTo>
                        <a:pt x="373" y="1263"/>
                        <a:pt x="427" y="1302"/>
                        <a:pt x="489" y="1332"/>
                      </a:cubicBezTo>
                      <a:cubicBezTo>
                        <a:pt x="490" y="1333"/>
                        <a:pt x="490" y="1333"/>
                        <a:pt x="490" y="1333"/>
                      </a:cubicBezTo>
                      <a:cubicBezTo>
                        <a:pt x="433" y="1448"/>
                        <a:pt x="433" y="1448"/>
                        <a:pt x="433" y="1448"/>
                      </a:cubicBezTo>
                      <a:cubicBezTo>
                        <a:pt x="505" y="1484"/>
                        <a:pt x="583" y="1507"/>
                        <a:pt x="662" y="1519"/>
                      </a:cubicBezTo>
                      <a:cubicBezTo>
                        <a:pt x="680" y="1391"/>
                        <a:pt x="680" y="1391"/>
                        <a:pt x="680" y="1391"/>
                      </a:cubicBezTo>
                      <a:cubicBezTo>
                        <a:pt x="710" y="1395"/>
                        <a:pt x="740" y="1397"/>
                        <a:pt x="769" y="1397"/>
                      </a:cubicBezTo>
                      <a:cubicBezTo>
                        <a:pt x="806" y="1397"/>
                        <a:pt x="843" y="1394"/>
                        <a:pt x="880" y="1388"/>
                      </a:cubicBezTo>
                      <a:cubicBezTo>
                        <a:pt x="902" y="1515"/>
                        <a:pt x="902" y="1515"/>
                        <a:pt x="902" y="1515"/>
                      </a:cubicBezTo>
                      <a:cubicBezTo>
                        <a:pt x="981" y="1501"/>
                        <a:pt x="1057" y="1475"/>
                        <a:pt x="1129" y="1437"/>
                      </a:cubicBezTo>
                      <a:cubicBezTo>
                        <a:pt x="1068" y="1323"/>
                        <a:pt x="1068" y="1323"/>
                        <a:pt x="1068" y="1323"/>
                      </a:cubicBezTo>
                      <a:cubicBezTo>
                        <a:pt x="1127" y="1292"/>
                        <a:pt x="1181" y="1252"/>
                        <a:pt x="1228" y="1204"/>
                      </a:cubicBezTo>
                      <a:cubicBezTo>
                        <a:pt x="1321" y="1294"/>
                        <a:pt x="1321" y="1294"/>
                        <a:pt x="1321" y="1294"/>
                      </a:cubicBezTo>
                      <a:cubicBezTo>
                        <a:pt x="1376" y="1236"/>
                        <a:pt x="1423" y="1170"/>
                        <a:pt x="1458" y="1097"/>
                      </a:cubicBezTo>
                      <a:cubicBezTo>
                        <a:pt x="1459" y="1096"/>
                        <a:pt x="1459" y="1096"/>
                        <a:pt x="1459" y="1096"/>
                      </a:cubicBezTo>
                      <a:cubicBezTo>
                        <a:pt x="1344" y="1039"/>
                        <a:pt x="1344" y="1039"/>
                        <a:pt x="1344" y="1039"/>
                      </a:cubicBezTo>
                      <a:cubicBezTo>
                        <a:pt x="1374" y="977"/>
                        <a:pt x="1393" y="913"/>
                        <a:pt x="1402" y="848"/>
                      </a:cubicBezTo>
                      <a:cubicBezTo>
                        <a:pt x="1530" y="866"/>
                        <a:pt x="1530" y="866"/>
                        <a:pt x="1530" y="866"/>
                      </a:cubicBezTo>
                      <a:cubicBezTo>
                        <a:pt x="1541" y="786"/>
                        <a:pt x="1539" y="706"/>
                        <a:pt x="1525" y="626"/>
                      </a:cubicBezTo>
                      <a:cubicBezTo>
                        <a:pt x="1398" y="649"/>
                        <a:pt x="1398" y="649"/>
                        <a:pt x="1398" y="649"/>
                      </a:cubicBezTo>
                      <a:cubicBezTo>
                        <a:pt x="1386" y="583"/>
                        <a:pt x="1364" y="519"/>
                        <a:pt x="1333" y="460"/>
                      </a:cubicBezTo>
                      <a:cubicBezTo>
                        <a:pt x="1447" y="400"/>
                        <a:pt x="1447" y="400"/>
                        <a:pt x="1447" y="400"/>
                      </a:cubicBezTo>
                      <a:cubicBezTo>
                        <a:pt x="1409" y="328"/>
                        <a:pt x="1361" y="264"/>
                        <a:pt x="1303" y="208"/>
                      </a:cubicBezTo>
                      <a:cubicBezTo>
                        <a:pt x="1213" y="301"/>
                        <a:pt x="1213" y="301"/>
                        <a:pt x="1213" y="301"/>
                      </a:cubicBezTo>
                      <a:cubicBezTo>
                        <a:pt x="1167" y="256"/>
                        <a:pt x="1113" y="217"/>
                        <a:pt x="1051" y="187"/>
                      </a:cubicBezTo>
                      <a:cubicBezTo>
                        <a:pt x="1051" y="187"/>
                        <a:pt x="1050" y="186"/>
                        <a:pt x="1050" y="186"/>
                      </a:cubicBezTo>
                      <a:cubicBezTo>
                        <a:pt x="1106" y="71"/>
                        <a:pt x="1106" y="71"/>
                        <a:pt x="1106" y="71"/>
                      </a:cubicBezTo>
                      <a:cubicBezTo>
                        <a:pt x="1034" y="35"/>
                        <a:pt x="957" y="11"/>
                        <a:pt x="877" y="0"/>
                      </a:cubicBezTo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6" name="Google Shape;750;p34">
                  <a:extLst>
                    <a:ext uri="{FF2B5EF4-FFF2-40B4-BE49-F238E27FC236}">
                      <a16:creationId xmlns:a16="http://schemas.microsoft.com/office/drawing/2014/main" id="{93282F59-549F-33AA-DE67-65382E627843}"/>
                    </a:ext>
                  </a:extLst>
                </p:cNvPr>
                <p:cNvSpPr/>
                <p:nvPr/>
              </p:nvSpPr>
              <p:spPr>
                <a:xfrm>
                  <a:off x="5280496" y="1670806"/>
                  <a:ext cx="1285206" cy="23147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6" h="8440" extrusionOk="0">
                      <a:moveTo>
                        <a:pt x="4183" y="0"/>
                      </a:moveTo>
                      <a:cubicBezTo>
                        <a:pt x="503" y="0"/>
                        <a:pt x="503" y="0"/>
                        <a:pt x="503" y="0"/>
                      </a:cubicBezTo>
                      <a:cubicBezTo>
                        <a:pt x="225" y="0"/>
                        <a:pt x="0" y="241"/>
                        <a:pt x="0" y="538"/>
                      </a:cubicBezTo>
                      <a:cubicBezTo>
                        <a:pt x="0" y="841"/>
                        <a:pt x="0" y="841"/>
                        <a:pt x="0" y="841"/>
                      </a:cubicBezTo>
                      <a:cubicBezTo>
                        <a:pt x="0" y="7479"/>
                        <a:pt x="0" y="7479"/>
                        <a:pt x="0" y="7479"/>
                      </a:cubicBezTo>
                      <a:cubicBezTo>
                        <a:pt x="0" y="7902"/>
                        <a:pt x="0" y="7902"/>
                        <a:pt x="0" y="7902"/>
                      </a:cubicBezTo>
                      <a:cubicBezTo>
                        <a:pt x="0" y="8199"/>
                        <a:pt x="225" y="8440"/>
                        <a:pt x="503" y="8440"/>
                      </a:cubicBezTo>
                      <a:cubicBezTo>
                        <a:pt x="4183" y="8440"/>
                        <a:pt x="4183" y="8440"/>
                        <a:pt x="4183" y="8440"/>
                      </a:cubicBezTo>
                      <a:cubicBezTo>
                        <a:pt x="4460" y="8440"/>
                        <a:pt x="4686" y="8199"/>
                        <a:pt x="4686" y="7902"/>
                      </a:cubicBezTo>
                      <a:cubicBezTo>
                        <a:pt x="4686" y="7479"/>
                        <a:pt x="4686" y="7479"/>
                        <a:pt x="4686" y="7479"/>
                      </a:cubicBezTo>
                      <a:cubicBezTo>
                        <a:pt x="4686" y="841"/>
                        <a:pt x="4686" y="841"/>
                        <a:pt x="4686" y="841"/>
                      </a:cubicBezTo>
                      <a:cubicBezTo>
                        <a:pt x="4686" y="538"/>
                        <a:pt x="4686" y="538"/>
                        <a:pt x="4686" y="538"/>
                      </a:cubicBezTo>
                      <a:cubicBezTo>
                        <a:pt x="4686" y="241"/>
                        <a:pt x="4460" y="0"/>
                        <a:pt x="4183" y="0"/>
                      </a:cubicBezTo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7" name="Google Shape;751;p34">
                  <a:extLst>
                    <a:ext uri="{FF2B5EF4-FFF2-40B4-BE49-F238E27FC236}">
                      <a16:creationId xmlns:a16="http://schemas.microsoft.com/office/drawing/2014/main" id="{6F931278-6994-70E9-160B-BAB3999EC0C7}"/>
                    </a:ext>
                  </a:extLst>
                </p:cNvPr>
                <p:cNvSpPr/>
                <p:nvPr/>
              </p:nvSpPr>
              <p:spPr>
                <a:xfrm>
                  <a:off x="5309751" y="1725658"/>
                  <a:ext cx="1222399" cy="22017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57" h="8028" extrusionOk="0">
                      <a:moveTo>
                        <a:pt x="4457" y="512"/>
                      </a:moveTo>
                      <a:cubicBezTo>
                        <a:pt x="4457" y="7516"/>
                        <a:pt x="4457" y="7516"/>
                        <a:pt x="4457" y="7516"/>
                      </a:cubicBezTo>
                      <a:cubicBezTo>
                        <a:pt x="4457" y="7799"/>
                        <a:pt x="4243" y="8028"/>
                        <a:pt x="3979" y="8028"/>
                      </a:cubicBezTo>
                      <a:cubicBezTo>
                        <a:pt x="479" y="8028"/>
                        <a:pt x="479" y="8028"/>
                        <a:pt x="479" y="8028"/>
                      </a:cubicBezTo>
                      <a:cubicBezTo>
                        <a:pt x="215" y="8028"/>
                        <a:pt x="0" y="7799"/>
                        <a:pt x="0" y="7516"/>
                      </a:cubicBezTo>
                      <a:cubicBezTo>
                        <a:pt x="0" y="512"/>
                        <a:pt x="0" y="512"/>
                        <a:pt x="0" y="512"/>
                      </a:cubicBezTo>
                      <a:cubicBezTo>
                        <a:pt x="0" y="230"/>
                        <a:pt x="215" y="0"/>
                        <a:pt x="479" y="0"/>
                      </a:cubicBezTo>
                      <a:cubicBezTo>
                        <a:pt x="3979" y="0"/>
                        <a:pt x="3979" y="0"/>
                        <a:pt x="3979" y="0"/>
                      </a:cubicBezTo>
                      <a:cubicBezTo>
                        <a:pt x="4243" y="0"/>
                        <a:pt x="4457" y="230"/>
                        <a:pt x="4457" y="512"/>
                      </a:cubicBez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8" name="Google Shape;752;p34">
                  <a:extLst>
                    <a:ext uri="{FF2B5EF4-FFF2-40B4-BE49-F238E27FC236}">
                      <a16:creationId xmlns:a16="http://schemas.microsoft.com/office/drawing/2014/main" id="{4D1F58A9-7A42-9A05-A7EA-CAAF87FEC59B}"/>
                    </a:ext>
                  </a:extLst>
                </p:cNvPr>
                <p:cNvSpPr/>
                <p:nvPr/>
              </p:nvSpPr>
              <p:spPr>
                <a:xfrm>
                  <a:off x="5309163" y="3063243"/>
                  <a:ext cx="1222399" cy="8595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57" h="3134" extrusionOk="0">
                      <a:moveTo>
                        <a:pt x="4457" y="512"/>
                      </a:moveTo>
                      <a:cubicBezTo>
                        <a:pt x="4457" y="2622"/>
                        <a:pt x="4457" y="2622"/>
                        <a:pt x="4457" y="2622"/>
                      </a:cubicBezTo>
                      <a:cubicBezTo>
                        <a:pt x="4457" y="2905"/>
                        <a:pt x="4243" y="3134"/>
                        <a:pt x="3979" y="3134"/>
                      </a:cubicBezTo>
                      <a:cubicBezTo>
                        <a:pt x="479" y="3134"/>
                        <a:pt x="479" y="3134"/>
                        <a:pt x="479" y="3134"/>
                      </a:cubicBezTo>
                      <a:cubicBezTo>
                        <a:pt x="215" y="3134"/>
                        <a:pt x="0" y="2905"/>
                        <a:pt x="0" y="2622"/>
                      </a:cubicBezTo>
                      <a:cubicBezTo>
                        <a:pt x="0" y="512"/>
                        <a:pt x="0" y="512"/>
                        <a:pt x="0" y="512"/>
                      </a:cubicBezTo>
                      <a:cubicBezTo>
                        <a:pt x="0" y="229"/>
                        <a:pt x="215" y="0"/>
                        <a:pt x="479" y="0"/>
                      </a:cubicBezTo>
                      <a:cubicBezTo>
                        <a:pt x="3979" y="0"/>
                        <a:pt x="3979" y="0"/>
                        <a:pt x="3979" y="0"/>
                      </a:cubicBezTo>
                      <a:cubicBezTo>
                        <a:pt x="4243" y="0"/>
                        <a:pt x="4457" y="229"/>
                        <a:pt x="4457" y="512"/>
                      </a:cubicBezTo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9" name="Google Shape;753;p34">
                  <a:extLst>
                    <a:ext uri="{FF2B5EF4-FFF2-40B4-BE49-F238E27FC236}">
                      <a16:creationId xmlns:a16="http://schemas.microsoft.com/office/drawing/2014/main" id="{88B9F9B3-B986-C346-9E51-DD089DCD282E}"/>
                    </a:ext>
                  </a:extLst>
                </p:cNvPr>
                <p:cNvSpPr/>
                <p:nvPr/>
              </p:nvSpPr>
              <p:spPr>
                <a:xfrm>
                  <a:off x="5616927" y="1674463"/>
                  <a:ext cx="591041" cy="1423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5" h="537" extrusionOk="0">
                      <a:moveTo>
                        <a:pt x="1945" y="537"/>
                      </a:moveTo>
                      <a:cubicBezTo>
                        <a:pt x="210" y="537"/>
                        <a:pt x="210" y="537"/>
                        <a:pt x="210" y="537"/>
                      </a:cubicBezTo>
                      <a:cubicBezTo>
                        <a:pt x="143" y="537"/>
                        <a:pt x="83" y="480"/>
                        <a:pt x="64" y="397"/>
                      </a:cubicBezTo>
                      <a:cubicBezTo>
                        <a:pt x="30" y="255"/>
                        <a:pt x="30" y="255"/>
                        <a:pt x="30" y="255"/>
                      </a:cubicBezTo>
                      <a:cubicBezTo>
                        <a:pt x="0" y="128"/>
                        <a:pt x="74" y="0"/>
                        <a:pt x="177" y="0"/>
                      </a:cubicBezTo>
                      <a:cubicBezTo>
                        <a:pt x="1978" y="0"/>
                        <a:pt x="1978" y="0"/>
                        <a:pt x="1978" y="0"/>
                      </a:cubicBezTo>
                      <a:cubicBezTo>
                        <a:pt x="2081" y="0"/>
                        <a:pt x="2155" y="128"/>
                        <a:pt x="2125" y="255"/>
                      </a:cubicBezTo>
                      <a:cubicBezTo>
                        <a:pt x="2091" y="397"/>
                        <a:pt x="2091" y="397"/>
                        <a:pt x="2091" y="397"/>
                      </a:cubicBezTo>
                      <a:cubicBezTo>
                        <a:pt x="2072" y="480"/>
                        <a:pt x="2012" y="537"/>
                        <a:pt x="1945" y="537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0" name="Google Shape;754;p34">
                  <a:extLst>
                    <a:ext uri="{FF2B5EF4-FFF2-40B4-BE49-F238E27FC236}">
                      <a16:creationId xmlns:a16="http://schemas.microsoft.com/office/drawing/2014/main" id="{3DD48D91-A955-72CA-F1EB-5D2C515FC714}"/>
                    </a:ext>
                  </a:extLst>
                </p:cNvPr>
                <p:cNvSpPr/>
                <p:nvPr/>
              </p:nvSpPr>
              <p:spPr>
                <a:xfrm>
                  <a:off x="5360947" y="1769541"/>
                  <a:ext cx="0" cy="0"/>
                </a:xfrm>
                <a:prstGeom prst="ellipse">
                  <a:avLst/>
                </a:prstGeom>
                <a:solidFill>
                  <a:srgbClr val="304C7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1" name="Google Shape;755;p34">
                  <a:extLst>
                    <a:ext uri="{FF2B5EF4-FFF2-40B4-BE49-F238E27FC236}">
                      <a16:creationId xmlns:a16="http://schemas.microsoft.com/office/drawing/2014/main" id="{9948E0F4-13D0-5C39-97E7-2338F714EAE9}"/>
                    </a:ext>
                  </a:extLst>
                </p:cNvPr>
                <p:cNvSpPr/>
                <p:nvPr/>
              </p:nvSpPr>
              <p:spPr>
                <a:xfrm>
                  <a:off x="5357290" y="1974324"/>
                  <a:ext cx="1126132" cy="4256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06" h="1552" extrusionOk="0">
                      <a:moveTo>
                        <a:pt x="4077" y="1552"/>
                      </a:moveTo>
                      <a:cubicBezTo>
                        <a:pt x="29" y="1552"/>
                        <a:pt x="29" y="1552"/>
                        <a:pt x="29" y="1552"/>
                      </a:cubicBezTo>
                      <a:cubicBezTo>
                        <a:pt x="13" y="1552"/>
                        <a:pt x="0" y="1539"/>
                        <a:pt x="0" y="1523"/>
                      </a:cubicBezTo>
                      <a:cubicBezTo>
                        <a:pt x="0" y="29"/>
                        <a:pt x="0" y="29"/>
                        <a:pt x="0" y="29"/>
                      </a:cubicBezTo>
                      <a:cubicBezTo>
                        <a:pt x="0" y="13"/>
                        <a:pt x="13" y="0"/>
                        <a:pt x="29" y="0"/>
                      </a:cubicBezTo>
                      <a:cubicBezTo>
                        <a:pt x="4077" y="0"/>
                        <a:pt x="4077" y="0"/>
                        <a:pt x="4077" y="0"/>
                      </a:cubicBezTo>
                      <a:cubicBezTo>
                        <a:pt x="4093" y="0"/>
                        <a:pt x="4106" y="13"/>
                        <a:pt x="4106" y="29"/>
                      </a:cubicBezTo>
                      <a:cubicBezTo>
                        <a:pt x="4106" y="1523"/>
                        <a:pt x="4106" y="1523"/>
                        <a:pt x="4106" y="1523"/>
                      </a:cubicBezTo>
                      <a:cubicBezTo>
                        <a:pt x="4106" y="1539"/>
                        <a:pt x="4093" y="1552"/>
                        <a:pt x="4077" y="1552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2" name="Google Shape;756;p34">
                  <a:extLst>
                    <a:ext uri="{FF2B5EF4-FFF2-40B4-BE49-F238E27FC236}">
                      <a16:creationId xmlns:a16="http://schemas.microsoft.com/office/drawing/2014/main" id="{5E7178F4-2745-6B36-EF27-553FB3D18B8D}"/>
                    </a:ext>
                  </a:extLst>
                </p:cNvPr>
                <p:cNvSpPr/>
                <p:nvPr/>
              </p:nvSpPr>
              <p:spPr>
                <a:xfrm>
                  <a:off x="5393859" y="2007235"/>
                  <a:ext cx="364498" cy="3523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9" h="1329" extrusionOk="0">
                      <a:moveTo>
                        <a:pt x="1046" y="1329"/>
                      </a:moveTo>
                      <a:cubicBezTo>
                        <a:pt x="283" y="1329"/>
                        <a:pt x="283" y="1329"/>
                        <a:pt x="283" y="1329"/>
                      </a:cubicBezTo>
                      <a:cubicBezTo>
                        <a:pt x="127" y="1329"/>
                        <a:pt x="0" y="1202"/>
                        <a:pt x="0" y="1046"/>
                      </a:cubicBezTo>
                      <a:cubicBezTo>
                        <a:pt x="0" y="283"/>
                        <a:pt x="0" y="283"/>
                        <a:pt x="0" y="283"/>
                      </a:cubicBezTo>
                      <a:cubicBezTo>
                        <a:pt x="0" y="127"/>
                        <a:pt x="127" y="0"/>
                        <a:pt x="283" y="0"/>
                      </a:cubicBezTo>
                      <a:cubicBezTo>
                        <a:pt x="1046" y="0"/>
                        <a:pt x="1046" y="0"/>
                        <a:pt x="1046" y="0"/>
                      </a:cubicBezTo>
                      <a:cubicBezTo>
                        <a:pt x="1202" y="0"/>
                        <a:pt x="1329" y="127"/>
                        <a:pt x="1329" y="283"/>
                      </a:cubicBezTo>
                      <a:cubicBezTo>
                        <a:pt x="1329" y="1046"/>
                        <a:pt x="1329" y="1046"/>
                        <a:pt x="1329" y="1046"/>
                      </a:cubicBezTo>
                      <a:cubicBezTo>
                        <a:pt x="1329" y="1202"/>
                        <a:pt x="1202" y="1329"/>
                        <a:pt x="1046" y="1329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3" name="Google Shape;757;p34">
                  <a:extLst>
                    <a:ext uri="{FF2B5EF4-FFF2-40B4-BE49-F238E27FC236}">
                      <a16:creationId xmlns:a16="http://schemas.microsoft.com/office/drawing/2014/main" id="{59EB67DA-A432-27EC-5917-CA1C9685C68B}"/>
                    </a:ext>
                  </a:extLst>
                </p:cNvPr>
                <p:cNvSpPr/>
                <p:nvPr/>
              </p:nvSpPr>
              <p:spPr>
                <a:xfrm>
                  <a:off x="5836338" y="2036490"/>
                  <a:ext cx="460217" cy="444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8" h="157" extrusionOk="0">
                      <a:moveTo>
                        <a:pt x="1599" y="157"/>
                      </a:moveTo>
                      <a:cubicBezTo>
                        <a:pt x="79" y="157"/>
                        <a:pt x="79" y="157"/>
                        <a:pt x="79" y="157"/>
                      </a:cubicBezTo>
                      <a:cubicBezTo>
                        <a:pt x="35" y="157"/>
                        <a:pt x="0" y="122"/>
                        <a:pt x="0" y="79"/>
                      </a:cubicBezTo>
                      <a:cubicBezTo>
                        <a:pt x="0" y="79"/>
                        <a:pt x="0" y="79"/>
                        <a:pt x="0" y="79"/>
                      </a:cubicBezTo>
                      <a:cubicBezTo>
                        <a:pt x="0" y="36"/>
                        <a:pt x="35" y="0"/>
                        <a:pt x="79" y="0"/>
                      </a:cubicBezTo>
                      <a:cubicBezTo>
                        <a:pt x="1599" y="0"/>
                        <a:pt x="1599" y="0"/>
                        <a:pt x="1599" y="0"/>
                      </a:cubicBezTo>
                      <a:cubicBezTo>
                        <a:pt x="1642" y="0"/>
                        <a:pt x="1678" y="36"/>
                        <a:pt x="1678" y="79"/>
                      </a:cubicBezTo>
                      <a:cubicBezTo>
                        <a:pt x="1678" y="122"/>
                        <a:pt x="1642" y="157"/>
                        <a:pt x="1599" y="157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4" name="Google Shape;758;p34">
                  <a:extLst>
                    <a:ext uri="{FF2B5EF4-FFF2-40B4-BE49-F238E27FC236}">
                      <a16:creationId xmlns:a16="http://schemas.microsoft.com/office/drawing/2014/main" id="{2349AA77-7DBE-D606-3B14-A553DF2CFCC0}"/>
                    </a:ext>
                  </a:extLst>
                </p:cNvPr>
                <p:cNvSpPr/>
                <p:nvPr/>
              </p:nvSpPr>
              <p:spPr>
                <a:xfrm>
                  <a:off x="5836338" y="2120598"/>
                  <a:ext cx="244710" cy="444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3" h="157" extrusionOk="0">
                      <a:moveTo>
                        <a:pt x="844" y="157"/>
                      </a:moveTo>
                      <a:cubicBezTo>
                        <a:pt x="79" y="157"/>
                        <a:pt x="79" y="157"/>
                        <a:pt x="79" y="157"/>
                      </a:cubicBezTo>
                      <a:cubicBezTo>
                        <a:pt x="35" y="157"/>
                        <a:pt x="0" y="122"/>
                        <a:pt x="0" y="79"/>
                      </a:cubicBezTo>
                      <a:cubicBezTo>
                        <a:pt x="0" y="79"/>
                        <a:pt x="0" y="79"/>
                        <a:pt x="0" y="79"/>
                      </a:cubicBezTo>
                      <a:cubicBezTo>
                        <a:pt x="0" y="35"/>
                        <a:pt x="35" y="0"/>
                        <a:pt x="79" y="0"/>
                      </a:cubicBezTo>
                      <a:cubicBezTo>
                        <a:pt x="844" y="0"/>
                        <a:pt x="844" y="0"/>
                        <a:pt x="844" y="0"/>
                      </a:cubicBezTo>
                      <a:cubicBezTo>
                        <a:pt x="888" y="0"/>
                        <a:pt x="923" y="35"/>
                        <a:pt x="923" y="79"/>
                      </a:cubicBezTo>
                      <a:cubicBezTo>
                        <a:pt x="923" y="122"/>
                        <a:pt x="888" y="157"/>
                        <a:pt x="844" y="157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5" name="Google Shape;759;p34">
                  <a:extLst>
                    <a:ext uri="{FF2B5EF4-FFF2-40B4-BE49-F238E27FC236}">
                      <a16:creationId xmlns:a16="http://schemas.microsoft.com/office/drawing/2014/main" id="{03779E7F-4130-32CF-180F-5103080A986A}"/>
                    </a:ext>
                  </a:extLst>
                </p:cNvPr>
                <p:cNvSpPr/>
                <p:nvPr/>
              </p:nvSpPr>
              <p:spPr>
                <a:xfrm>
                  <a:off x="5836338" y="2244930"/>
                  <a:ext cx="244710" cy="444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3" h="157" extrusionOk="0">
                      <a:moveTo>
                        <a:pt x="844" y="157"/>
                      </a:moveTo>
                      <a:cubicBezTo>
                        <a:pt x="79" y="157"/>
                        <a:pt x="79" y="157"/>
                        <a:pt x="79" y="157"/>
                      </a:cubicBezTo>
                      <a:cubicBezTo>
                        <a:pt x="35" y="157"/>
                        <a:pt x="0" y="122"/>
                        <a:pt x="0" y="79"/>
                      </a:cubicBezTo>
                      <a:cubicBezTo>
                        <a:pt x="0" y="79"/>
                        <a:pt x="0" y="79"/>
                        <a:pt x="0" y="79"/>
                      </a:cubicBezTo>
                      <a:cubicBezTo>
                        <a:pt x="0" y="36"/>
                        <a:pt x="35" y="0"/>
                        <a:pt x="79" y="0"/>
                      </a:cubicBezTo>
                      <a:cubicBezTo>
                        <a:pt x="844" y="0"/>
                        <a:pt x="844" y="0"/>
                        <a:pt x="844" y="0"/>
                      </a:cubicBezTo>
                      <a:cubicBezTo>
                        <a:pt x="888" y="0"/>
                        <a:pt x="923" y="36"/>
                        <a:pt x="923" y="79"/>
                      </a:cubicBezTo>
                      <a:cubicBezTo>
                        <a:pt x="923" y="122"/>
                        <a:pt x="888" y="157"/>
                        <a:pt x="844" y="157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6" name="Google Shape;760;p34">
                  <a:extLst>
                    <a:ext uri="{FF2B5EF4-FFF2-40B4-BE49-F238E27FC236}">
                      <a16:creationId xmlns:a16="http://schemas.microsoft.com/office/drawing/2014/main" id="{10793E56-8678-3F37-FE50-AA6775613565}"/>
                    </a:ext>
                  </a:extLst>
                </p:cNvPr>
                <p:cNvSpPr/>
                <p:nvPr/>
              </p:nvSpPr>
              <p:spPr>
                <a:xfrm>
                  <a:off x="5357290" y="2493596"/>
                  <a:ext cx="492602" cy="5095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8" h="1858" extrusionOk="0">
                      <a:moveTo>
                        <a:pt x="1569" y="1858"/>
                      </a:moveTo>
                      <a:cubicBezTo>
                        <a:pt x="289" y="1858"/>
                        <a:pt x="289" y="1858"/>
                        <a:pt x="289" y="1858"/>
                      </a:cubicBezTo>
                      <a:cubicBezTo>
                        <a:pt x="129" y="1858"/>
                        <a:pt x="0" y="1729"/>
                        <a:pt x="0" y="1569"/>
                      </a:cubicBezTo>
                      <a:cubicBezTo>
                        <a:pt x="0" y="289"/>
                        <a:pt x="0" y="289"/>
                        <a:pt x="0" y="289"/>
                      </a:cubicBezTo>
                      <a:cubicBezTo>
                        <a:pt x="0" y="129"/>
                        <a:pt x="129" y="0"/>
                        <a:pt x="289" y="0"/>
                      </a:cubicBezTo>
                      <a:cubicBezTo>
                        <a:pt x="1569" y="0"/>
                        <a:pt x="1569" y="0"/>
                        <a:pt x="1569" y="0"/>
                      </a:cubicBezTo>
                      <a:cubicBezTo>
                        <a:pt x="1729" y="0"/>
                        <a:pt x="1858" y="129"/>
                        <a:pt x="1858" y="289"/>
                      </a:cubicBezTo>
                      <a:cubicBezTo>
                        <a:pt x="1858" y="1569"/>
                        <a:pt x="1858" y="1569"/>
                        <a:pt x="1858" y="1569"/>
                      </a:cubicBezTo>
                      <a:cubicBezTo>
                        <a:pt x="1858" y="1729"/>
                        <a:pt x="1729" y="1858"/>
                        <a:pt x="1569" y="185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7" name="Google Shape;761;p34">
                  <a:extLst>
                    <a:ext uri="{FF2B5EF4-FFF2-40B4-BE49-F238E27FC236}">
                      <a16:creationId xmlns:a16="http://schemas.microsoft.com/office/drawing/2014/main" id="{116E0545-95F4-7885-6444-5AC66E57974B}"/>
                    </a:ext>
                  </a:extLst>
                </p:cNvPr>
                <p:cNvSpPr/>
                <p:nvPr/>
              </p:nvSpPr>
              <p:spPr>
                <a:xfrm>
                  <a:off x="5543790" y="2800770"/>
                  <a:ext cx="91056" cy="1158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2" h="437" extrusionOk="0">
                      <a:moveTo>
                        <a:pt x="55" y="201"/>
                      </a:moveTo>
                      <a:cubicBezTo>
                        <a:pt x="127" y="282"/>
                        <a:pt x="332" y="437"/>
                        <a:pt x="332" y="437"/>
                      </a:cubicBezTo>
                      <a:cubicBezTo>
                        <a:pt x="332" y="437"/>
                        <a:pt x="250" y="316"/>
                        <a:pt x="270" y="262"/>
                      </a:cubicBezTo>
                      <a:cubicBezTo>
                        <a:pt x="280" y="233"/>
                        <a:pt x="296" y="214"/>
                        <a:pt x="310" y="201"/>
                      </a:cubicBezTo>
                      <a:cubicBezTo>
                        <a:pt x="240" y="160"/>
                        <a:pt x="134" y="91"/>
                        <a:pt x="29" y="0"/>
                      </a:cubicBezTo>
                      <a:cubicBezTo>
                        <a:pt x="17" y="44"/>
                        <a:pt x="0" y="140"/>
                        <a:pt x="55" y="20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8" name="Google Shape;762;p34">
                  <a:extLst>
                    <a:ext uri="{FF2B5EF4-FFF2-40B4-BE49-F238E27FC236}">
                      <a16:creationId xmlns:a16="http://schemas.microsoft.com/office/drawing/2014/main" id="{D333A42E-2D1A-4CEE-25A2-E9591C645447}"/>
                    </a:ext>
                  </a:extLst>
                </p:cNvPr>
                <p:cNvSpPr/>
                <p:nvPr/>
              </p:nvSpPr>
              <p:spPr>
                <a:xfrm>
                  <a:off x="5660809" y="2683751"/>
                  <a:ext cx="115860" cy="880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7" h="332" extrusionOk="0">
                      <a:moveTo>
                        <a:pt x="202" y="55"/>
                      </a:moveTo>
                      <a:cubicBezTo>
                        <a:pt x="140" y="0"/>
                        <a:pt x="44" y="17"/>
                        <a:pt x="0" y="28"/>
                      </a:cubicBezTo>
                      <a:cubicBezTo>
                        <a:pt x="56" y="92"/>
                        <a:pt x="103" y="157"/>
                        <a:pt x="141" y="213"/>
                      </a:cubicBezTo>
                      <a:cubicBezTo>
                        <a:pt x="164" y="248"/>
                        <a:pt x="184" y="280"/>
                        <a:pt x="200" y="307"/>
                      </a:cubicBezTo>
                      <a:cubicBezTo>
                        <a:pt x="200" y="308"/>
                        <a:pt x="201" y="309"/>
                        <a:pt x="201" y="310"/>
                      </a:cubicBezTo>
                      <a:cubicBezTo>
                        <a:pt x="214" y="296"/>
                        <a:pt x="234" y="280"/>
                        <a:pt x="262" y="269"/>
                      </a:cubicBezTo>
                      <a:cubicBezTo>
                        <a:pt x="316" y="250"/>
                        <a:pt x="437" y="332"/>
                        <a:pt x="437" y="332"/>
                      </a:cubicBezTo>
                      <a:cubicBezTo>
                        <a:pt x="437" y="332"/>
                        <a:pt x="283" y="127"/>
                        <a:pt x="202" y="55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9" name="Google Shape;763;p34">
                  <a:extLst>
                    <a:ext uri="{FF2B5EF4-FFF2-40B4-BE49-F238E27FC236}">
                      <a16:creationId xmlns:a16="http://schemas.microsoft.com/office/drawing/2014/main" id="{6ECC38E0-EA7B-A455-8F8C-E7BE9913CBF9}"/>
                    </a:ext>
                  </a:extLst>
                </p:cNvPr>
                <p:cNvSpPr/>
                <p:nvPr/>
              </p:nvSpPr>
              <p:spPr>
                <a:xfrm>
                  <a:off x="5481623" y="2621585"/>
                  <a:ext cx="237788" cy="2377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7" h="867" extrusionOk="0">
                      <a:moveTo>
                        <a:pt x="259" y="1"/>
                      </a:moveTo>
                      <a:cubicBezTo>
                        <a:pt x="258" y="0"/>
                        <a:pt x="258" y="0"/>
                        <a:pt x="259" y="1"/>
                      </a:cubicBezTo>
                      <a:cubicBezTo>
                        <a:pt x="82" y="82"/>
                        <a:pt x="0" y="259"/>
                        <a:pt x="0" y="259"/>
                      </a:cubicBezTo>
                      <a:cubicBezTo>
                        <a:pt x="0" y="258"/>
                        <a:pt x="0" y="258"/>
                        <a:pt x="0" y="259"/>
                      </a:cubicBezTo>
                      <a:cubicBezTo>
                        <a:pt x="10" y="281"/>
                        <a:pt x="21" y="303"/>
                        <a:pt x="33" y="324"/>
                      </a:cubicBezTo>
                      <a:cubicBezTo>
                        <a:pt x="34" y="324"/>
                        <a:pt x="34" y="324"/>
                        <a:pt x="34" y="324"/>
                      </a:cubicBezTo>
                      <a:cubicBezTo>
                        <a:pt x="69" y="387"/>
                        <a:pt x="113" y="446"/>
                        <a:pt x="161" y="499"/>
                      </a:cubicBezTo>
                      <a:cubicBezTo>
                        <a:pt x="201" y="544"/>
                        <a:pt x="244" y="585"/>
                        <a:pt x="287" y="622"/>
                      </a:cubicBezTo>
                      <a:cubicBezTo>
                        <a:pt x="392" y="713"/>
                        <a:pt x="498" y="782"/>
                        <a:pt x="568" y="823"/>
                      </a:cubicBezTo>
                      <a:cubicBezTo>
                        <a:pt x="581" y="831"/>
                        <a:pt x="593" y="838"/>
                        <a:pt x="604" y="844"/>
                      </a:cubicBezTo>
                      <a:cubicBezTo>
                        <a:pt x="631" y="859"/>
                        <a:pt x="647" y="867"/>
                        <a:pt x="647" y="867"/>
                      </a:cubicBezTo>
                      <a:cubicBezTo>
                        <a:pt x="867" y="647"/>
                        <a:pt x="867" y="647"/>
                        <a:pt x="867" y="647"/>
                      </a:cubicBezTo>
                      <a:cubicBezTo>
                        <a:pt x="867" y="647"/>
                        <a:pt x="859" y="632"/>
                        <a:pt x="844" y="604"/>
                      </a:cubicBezTo>
                      <a:cubicBezTo>
                        <a:pt x="838" y="594"/>
                        <a:pt x="831" y="582"/>
                        <a:pt x="823" y="568"/>
                      </a:cubicBezTo>
                      <a:cubicBezTo>
                        <a:pt x="823" y="567"/>
                        <a:pt x="822" y="566"/>
                        <a:pt x="821" y="565"/>
                      </a:cubicBezTo>
                      <a:cubicBezTo>
                        <a:pt x="806" y="538"/>
                        <a:pt x="786" y="506"/>
                        <a:pt x="762" y="471"/>
                      </a:cubicBezTo>
                      <a:cubicBezTo>
                        <a:pt x="725" y="415"/>
                        <a:pt x="678" y="351"/>
                        <a:pt x="622" y="287"/>
                      </a:cubicBezTo>
                      <a:cubicBezTo>
                        <a:pt x="525" y="175"/>
                        <a:pt x="402" y="64"/>
                        <a:pt x="259" y="1"/>
                      </a:cubicBezTo>
                      <a:close/>
                      <a:moveTo>
                        <a:pt x="422" y="422"/>
                      </a:moveTo>
                      <a:cubicBezTo>
                        <a:pt x="357" y="486"/>
                        <a:pt x="250" y="483"/>
                        <a:pt x="182" y="416"/>
                      </a:cubicBezTo>
                      <a:cubicBezTo>
                        <a:pt x="114" y="348"/>
                        <a:pt x="112" y="241"/>
                        <a:pt x="176" y="176"/>
                      </a:cubicBezTo>
                      <a:cubicBezTo>
                        <a:pt x="240" y="112"/>
                        <a:pt x="348" y="114"/>
                        <a:pt x="416" y="182"/>
                      </a:cubicBezTo>
                      <a:cubicBezTo>
                        <a:pt x="483" y="250"/>
                        <a:pt x="486" y="357"/>
                        <a:pt x="422" y="42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0" name="Google Shape;764;p34">
                  <a:extLst>
                    <a:ext uri="{FF2B5EF4-FFF2-40B4-BE49-F238E27FC236}">
                      <a16:creationId xmlns:a16="http://schemas.microsoft.com/office/drawing/2014/main" id="{A5A4FBA0-CEFC-AA98-0A27-7D26F879F738}"/>
                    </a:ext>
                  </a:extLst>
                </p:cNvPr>
                <p:cNvSpPr/>
                <p:nvPr/>
              </p:nvSpPr>
              <p:spPr>
                <a:xfrm>
                  <a:off x="5679094" y="2815398"/>
                  <a:ext cx="43746" cy="482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" h="165" extrusionOk="0">
                      <a:moveTo>
                        <a:pt x="0" y="135"/>
                      </a:moveTo>
                      <a:cubicBezTo>
                        <a:pt x="135" y="0"/>
                        <a:pt x="135" y="0"/>
                        <a:pt x="135" y="0"/>
                      </a:cubicBezTo>
                      <a:cubicBezTo>
                        <a:pt x="137" y="4"/>
                        <a:pt x="139" y="8"/>
                        <a:pt x="141" y="11"/>
                      </a:cubicBezTo>
                      <a:cubicBezTo>
                        <a:pt x="142" y="12"/>
                        <a:pt x="142" y="12"/>
                        <a:pt x="142" y="13"/>
                      </a:cubicBezTo>
                      <a:cubicBezTo>
                        <a:pt x="146" y="20"/>
                        <a:pt x="150" y="26"/>
                        <a:pt x="153" y="31"/>
                      </a:cubicBezTo>
                      <a:cubicBezTo>
                        <a:pt x="161" y="45"/>
                        <a:pt x="165" y="53"/>
                        <a:pt x="165" y="53"/>
                      </a:cubicBezTo>
                      <a:cubicBezTo>
                        <a:pt x="53" y="165"/>
                        <a:pt x="53" y="165"/>
                        <a:pt x="53" y="165"/>
                      </a:cubicBezTo>
                      <a:cubicBezTo>
                        <a:pt x="53" y="165"/>
                        <a:pt x="45" y="161"/>
                        <a:pt x="31" y="153"/>
                      </a:cubicBezTo>
                      <a:cubicBezTo>
                        <a:pt x="26" y="150"/>
                        <a:pt x="20" y="146"/>
                        <a:pt x="13" y="142"/>
                      </a:cubicBezTo>
                      <a:cubicBezTo>
                        <a:pt x="9" y="140"/>
                        <a:pt x="5" y="137"/>
                        <a:pt x="0" y="135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1" name="Google Shape;765;p34">
                  <a:extLst>
                    <a:ext uri="{FF2B5EF4-FFF2-40B4-BE49-F238E27FC236}">
                      <a16:creationId xmlns:a16="http://schemas.microsoft.com/office/drawing/2014/main" id="{6D597A8E-B5D7-D395-6841-674AF9E503A6}"/>
                    </a:ext>
                  </a:extLst>
                </p:cNvPr>
                <p:cNvSpPr/>
                <p:nvPr/>
              </p:nvSpPr>
              <p:spPr>
                <a:xfrm>
                  <a:off x="5459682" y="2595987"/>
                  <a:ext cx="83249" cy="889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" h="314" extrusionOk="0">
                      <a:moveTo>
                        <a:pt x="314" y="55"/>
                      </a:moveTo>
                      <a:cubicBezTo>
                        <a:pt x="313" y="55"/>
                        <a:pt x="311" y="54"/>
                        <a:pt x="310" y="54"/>
                      </a:cubicBezTo>
                      <a:cubicBezTo>
                        <a:pt x="304" y="51"/>
                        <a:pt x="297" y="48"/>
                        <a:pt x="290" y="45"/>
                      </a:cubicBezTo>
                      <a:cubicBezTo>
                        <a:pt x="288" y="44"/>
                        <a:pt x="285" y="43"/>
                        <a:pt x="283" y="42"/>
                      </a:cubicBezTo>
                      <a:cubicBezTo>
                        <a:pt x="275" y="39"/>
                        <a:pt x="267" y="36"/>
                        <a:pt x="259" y="33"/>
                      </a:cubicBezTo>
                      <a:cubicBezTo>
                        <a:pt x="254" y="32"/>
                        <a:pt x="248" y="30"/>
                        <a:pt x="242" y="28"/>
                      </a:cubicBezTo>
                      <a:cubicBezTo>
                        <a:pt x="240" y="27"/>
                        <a:pt x="238" y="27"/>
                        <a:pt x="236" y="26"/>
                      </a:cubicBezTo>
                      <a:cubicBezTo>
                        <a:pt x="233" y="25"/>
                        <a:pt x="229" y="24"/>
                        <a:pt x="225" y="23"/>
                      </a:cubicBezTo>
                      <a:cubicBezTo>
                        <a:pt x="223" y="22"/>
                        <a:pt x="221" y="21"/>
                        <a:pt x="218" y="21"/>
                      </a:cubicBezTo>
                      <a:cubicBezTo>
                        <a:pt x="215" y="20"/>
                        <a:pt x="211" y="19"/>
                        <a:pt x="207" y="18"/>
                      </a:cubicBezTo>
                      <a:cubicBezTo>
                        <a:pt x="205" y="17"/>
                        <a:pt x="203" y="17"/>
                        <a:pt x="201" y="16"/>
                      </a:cubicBezTo>
                      <a:cubicBezTo>
                        <a:pt x="196" y="15"/>
                        <a:pt x="192" y="14"/>
                        <a:pt x="188" y="13"/>
                      </a:cubicBezTo>
                      <a:cubicBezTo>
                        <a:pt x="186" y="13"/>
                        <a:pt x="185" y="13"/>
                        <a:pt x="183" y="12"/>
                      </a:cubicBezTo>
                      <a:cubicBezTo>
                        <a:pt x="177" y="11"/>
                        <a:pt x="172" y="10"/>
                        <a:pt x="166" y="9"/>
                      </a:cubicBezTo>
                      <a:cubicBezTo>
                        <a:pt x="164" y="8"/>
                        <a:pt x="162" y="8"/>
                        <a:pt x="160" y="8"/>
                      </a:cubicBezTo>
                      <a:cubicBezTo>
                        <a:pt x="156" y="7"/>
                        <a:pt x="152" y="7"/>
                        <a:pt x="148" y="6"/>
                      </a:cubicBezTo>
                      <a:cubicBezTo>
                        <a:pt x="145" y="6"/>
                        <a:pt x="143" y="5"/>
                        <a:pt x="141" y="5"/>
                      </a:cubicBezTo>
                      <a:cubicBezTo>
                        <a:pt x="137" y="4"/>
                        <a:pt x="133" y="4"/>
                        <a:pt x="130" y="4"/>
                      </a:cubicBezTo>
                      <a:cubicBezTo>
                        <a:pt x="127" y="3"/>
                        <a:pt x="125" y="3"/>
                        <a:pt x="122" y="3"/>
                      </a:cubicBezTo>
                      <a:cubicBezTo>
                        <a:pt x="118" y="2"/>
                        <a:pt x="115" y="2"/>
                        <a:pt x="111" y="2"/>
                      </a:cubicBezTo>
                      <a:cubicBezTo>
                        <a:pt x="108" y="2"/>
                        <a:pt x="106" y="1"/>
                        <a:pt x="104" y="1"/>
                      </a:cubicBezTo>
                      <a:cubicBezTo>
                        <a:pt x="98" y="1"/>
                        <a:pt x="92" y="0"/>
                        <a:pt x="86" y="0"/>
                      </a:cubicBezTo>
                      <a:cubicBezTo>
                        <a:pt x="84" y="0"/>
                        <a:pt x="82" y="0"/>
                        <a:pt x="80" y="0"/>
                      </a:cubicBezTo>
                      <a:cubicBezTo>
                        <a:pt x="76" y="0"/>
                        <a:pt x="72" y="0"/>
                        <a:pt x="68" y="0"/>
                      </a:cubicBezTo>
                      <a:cubicBezTo>
                        <a:pt x="65" y="0"/>
                        <a:pt x="62" y="0"/>
                        <a:pt x="60" y="0"/>
                      </a:cubicBezTo>
                      <a:cubicBezTo>
                        <a:pt x="56" y="0"/>
                        <a:pt x="53" y="0"/>
                        <a:pt x="49" y="0"/>
                      </a:cubicBezTo>
                      <a:cubicBezTo>
                        <a:pt x="46" y="0"/>
                        <a:pt x="44" y="0"/>
                        <a:pt x="41" y="0"/>
                      </a:cubicBezTo>
                      <a:cubicBezTo>
                        <a:pt x="37" y="1"/>
                        <a:pt x="33" y="1"/>
                        <a:pt x="30" y="1"/>
                      </a:cubicBezTo>
                      <a:cubicBezTo>
                        <a:pt x="27" y="1"/>
                        <a:pt x="24" y="1"/>
                        <a:pt x="22" y="2"/>
                      </a:cubicBezTo>
                      <a:cubicBezTo>
                        <a:pt x="17" y="2"/>
                        <a:pt x="12" y="2"/>
                        <a:pt x="8" y="3"/>
                      </a:cubicBezTo>
                      <a:cubicBezTo>
                        <a:pt x="6" y="3"/>
                        <a:pt x="5" y="3"/>
                        <a:pt x="3" y="3"/>
                      </a:cubicBezTo>
                      <a:cubicBezTo>
                        <a:pt x="3" y="4"/>
                        <a:pt x="3" y="5"/>
                        <a:pt x="3" y="6"/>
                      </a:cubicBezTo>
                      <a:cubicBezTo>
                        <a:pt x="2" y="14"/>
                        <a:pt x="1" y="23"/>
                        <a:pt x="1" y="31"/>
                      </a:cubicBezTo>
                      <a:cubicBezTo>
                        <a:pt x="1" y="33"/>
                        <a:pt x="1" y="35"/>
                        <a:pt x="1" y="38"/>
                      </a:cubicBezTo>
                      <a:cubicBezTo>
                        <a:pt x="0" y="47"/>
                        <a:pt x="0" y="56"/>
                        <a:pt x="0" y="65"/>
                      </a:cubicBezTo>
                      <a:cubicBezTo>
                        <a:pt x="0" y="66"/>
                        <a:pt x="0" y="68"/>
                        <a:pt x="0" y="69"/>
                      </a:cubicBezTo>
                      <a:cubicBezTo>
                        <a:pt x="0" y="72"/>
                        <a:pt x="0" y="76"/>
                        <a:pt x="0" y="79"/>
                      </a:cubicBezTo>
                      <a:cubicBezTo>
                        <a:pt x="0" y="84"/>
                        <a:pt x="0" y="88"/>
                        <a:pt x="1" y="93"/>
                      </a:cubicBezTo>
                      <a:cubicBezTo>
                        <a:pt x="1" y="94"/>
                        <a:pt x="1" y="96"/>
                        <a:pt x="1" y="98"/>
                      </a:cubicBezTo>
                      <a:cubicBezTo>
                        <a:pt x="1" y="103"/>
                        <a:pt x="1" y="107"/>
                        <a:pt x="2" y="112"/>
                      </a:cubicBezTo>
                      <a:cubicBezTo>
                        <a:pt x="2" y="114"/>
                        <a:pt x="2" y="116"/>
                        <a:pt x="2" y="118"/>
                      </a:cubicBezTo>
                      <a:cubicBezTo>
                        <a:pt x="3" y="125"/>
                        <a:pt x="4" y="132"/>
                        <a:pt x="5" y="139"/>
                      </a:cubicBezTo>
                      <a:cubicBezTo>
                        <a:pt x="5" y="140"/>
                        <a:pt x="5" y="141"/>
                        <a:pt x="5" y="142"/>
                      </a:cubicBezTo>
                      <a:cubicBezTo>
                        <a:pt x="6" y="150"/>
                        <a:pt x="7" y="158"/>
                        <a:pt x="9" y="166"/>
                      </a:cubicBezTo>
                      <a:cubicBezTo>
                        <a:pt x="9" y="167"/>
                        <a:pt x="9" y="168"/>
                        <a:pt x="9" y="168"/>
                      </a:cubicBezTo>
                      <a:cubicBezTo>
                        <a:pt x="11" y="175"/>
                        <a:pt x="12" y="183"/>
                        <a:pt x="14" y="190"/>
                      </a:cubicBezTo>
                      <a:cubicBezTo>
                        <a:pt x="14" y="192"/>
                        <a:pt x="15" y="193"/>
                        <a:pt x="15" y="195"/>
                      </a:cubicBezTo>
                      <a:cubicBezTo>
                        <a:pt x="16" y="201"/>
                        <a:pt x="18" y="207"/>
                        <a:pt x="19" y="213"/>
                      </a:cubicBezTo>
                      <a:cubicBezTo>
                        <a:pt x="20" y="215"/>
                        <a:pt x="20" y="217"/>
                        <a:pt x="21" y="219"/>
                      </a:cubicBezTo>
                      <a:cubicBezTo>
                        <a:pt x="23" y="226"/>
                        <a:pt x="25" y="234"/>
                        <a:pt x="28" y="241"/>
                      </a:cubicBezTo>
                      <a:cubicBezTo>
                        <a:pt x="28" y="242"/>
                        <a:pt x="28" y="244"/>
                        <a:pt x="29" y="245"/>
                      </a:cubicBezTo>
                      <a:cubicBezTo>
                        <a:pt x="31" y="251"/>
                        <a:pt x="33" y="257"/>
                        <a:pt x="35" y="263"/>
                      </a:cubicBezTo>
                      <a:cubicBezTo>
                        <a:pt x="36" y="266"/>
                        <a:pt x="37" y="268"/>
                        <a:pt x="38" y="271"/>
                      </a:cubicBezTo>
                      <a:cubicBezTo>
                        <a:pt x="39" y="276"/>
                        <a:pt x="41" y="280"/>
                        <a:pt x="43" y="285"/>
                      </a:cubicBezTo>
                      <a:cubicBezTo>
                        <a:pt x="44" y="288"/>
                        <a:pt x="45" y="290"/>
                        <a:pt x="46" y="293"/>
                      </a:cubicBezTo>
                      <a:cubicBezTo>
                        <a:pt x="49" y="298"/>
                        <a:pt x="51" y="304"/>
                        <a:pt x="53" y="309"/>
                      </a:cubicBezTo>
                      <a:cubicBezTo>
                        <a:pt x="54" y="311"/>
                        <a:pt x="54" y="312"/>
                        <a:pt x="55" y="314"/>
                      </a:cubicBezTo>
                      <a:cubicBezTo>
                        <a:pt x="55" y="314"/>
                        <a:pt x="137" y="136"/>
                        <a:pt x="314" y="55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2" name="Google Shape;766;p34">
                  <a:extLst>
                    <a:ext uri="{FF2B5EF4-FFF2-40B4-BE49-F238E27FC236}">
                      <a16:creationId xmlns:a16="http://schemas.microsoft.com/office/drawing/2014/main" id="{B58B1CFF-B29E-9219-A509-F708EE21A1A9}"/>
                    </a:ext>
                  </a:extLst>
                </p:cNvPr>
                <p:cNvSpPr/>
                <p:nvPr/>
              </p:nvSpPr>
              <p:spPr>
                <a:xfrm>
                  <a:off x="4625918" y="1751256"/>
                  <a:ext cx="36569" cy="365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10" extrusionOk="0">
                      <a:moveTo>
                        <a:pt x="10" y="0"/>
                      </a:moveTo>
                      <a:lnTo>
                        <a:pt x="0" y="1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53" name="Google Shape;767;p34">
                  <a:extLst>
                    <a:ext uri="{FF2B5EF4-FFF2-40B4-BE49-F238E27FC236}">
                      <a16:creationId xmlns:a16="http://schemas.microsoft.com/office/drawing/2014/main" id="{73CE3E30-023D-8DEC-BC2A-F1F6A08569D1}"/>
                    </a:ext>
                  </a:extLst>
                </p:cNvPr>
                <p:cNvCxnSpPr/>
                <p:nvPr/>
              </p:nvCxnSpPr>
              <p:spPr>
                <a:xfrm>
                  <a:off x="4662487" y="1751256"/>
                  <a:ext cx="0" cy="0"/>
                </a:xfrm>
                <a:prstGeom prst="straightConnector1">
                  <a:avLst/>
                </a:prstGeom>
                <a:noFill/>
                <a:ln>
                  <a:noFill/>
                </a:ln>
              </p:spPr>
            </p:cxnSp>
            <p:sp>
              <p:nvSpPr>
                <p:cNvPr id="154" name="Google Shape;768;p34">
                  <a:extLst>
                    <a:ext uri="{FF2B5EF4-FFF2-40B4-BE49-F238E27FC236}">
                      <a16:creationId xmlns:a16="http://schemas.microsoft.com/office/drawing/2014/main" id="{244E480F-604B-3E6B-7265-37BBA2B13180}"/>
                    </a:ext>
                  </a:extLst>
                </p:cNvPr>
                <p:cNvSpPr/>
                <p:nvPr/>
              </p:nvSpPr>
              <p:spPr>
                <a:xfrm>
                  <a:off x="4618605" y="1743943"/>
                  <a:ext cx="51196" cy="511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" h="14" extrusionOk="0">
                      <a:moveTo>
                        <a:pt x="4" y="14"/>
                      </a:moveTo>
                      <a:lnTo>
                        <a:pt x="0" y="10"/>
                      </a:lnTo>
                      <a:lnTo>
                        <a:pt x="10" y="0"/>
                      </a:lnTo>
                      <a:lnTo>
                        <a:pt x="14" y="3"/>
                      </a:lnTo>
                      <a:lnTo>
                        <a:pt x="4" y="14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5" name="Google Shape;769;p34">
                  <a:extLst>
                    <a:ext uri="{FF2B5EF4-FFF2-40B4-BE49-F238E27FC236}">
                      <a16:creationId xmlns:a16="http://schemas.microsoft.com/office/drawing/2014/main" id="{D5B462E0-5758-16BB-EE4F-630317F04741}"/>
                    </a:ext>
                  </a:extLst>
                </p:cNvPr>
                <p:cNvSpPr/>
                <p:nvPr/>
              </p:nvSpPr>
              <p:spPr>
                <a:xfrm>
                  <a:off x="4512556" y="1762227"/>
                  <a:ext cx="140698" cy="1453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3" h="530" extrusionOk="0">
                      <a:moveTo>
                        <a:pt x="493" y="145"/>
                      </a:moveTo>
                      <a:cubicBezTo>
                        <a:pt x="148" y="507"/>
                        <a:pt x="148" y="507"/>
                        <a:pt x="148" y="507"/>
                      </a:cubicBezTo>
                      <a:cubicBezTo>
                        <a:pt x="128" y="528"/>
                        <a:pt x="95" y="530"/>
                        <a:pt x="75" y="510"/>
                      </a:cubicBezTo>
                      <a:cubicBezTo>
                        <a:pt x="56" y="492"/>
                        <a:pt x="56" y="492"/>
                        <a:pt x="56" y="492"/>
                      </a:cubicBezTo>
                      <a:cubicBezTo>
                        <a:pt x="20" y="459"/>
                        <a:pt x="20" y="459"/>
                        <a:pt x="20" y="459"/>
                      </a:cubicBezTo>
                      <a:cubicBezTo>
                        <a:pt x="0" y="439"/>
                        <a:pt x="0" y="406"/>
                        <a:pt x="20" y="385"/>
                      </a:cubicBezTo>
                      <a:cubicBezTo>
                        <a:pt x="365" y="23"/>
                        <a:pt x="365" y="23"/>
                        <a:pt x="365" y="23"/>
                      </a:cubicBezTo>
                      <a:cubicBezTo>
                        <a:pt x="386" y="2"/>
                        <a:pt x="418" y="0"/>
                        <a:pt x="439" y="20"/>
                      </a:cubicBezTo>
                      <a:cubicBezTo>
                        <a:pt x="475" y="55"/>
                        <a:pt x="475" y="55"/>
                        <a:pt x="475" y="55"/>
                      </a:cubicBezTo>
                      <a:cubicBezTo>
                        <a:pt x="475" y="55"/>
                        <a:pt x="475" y="55"/>
                        <a:pt x="475" y="55"/>
                      </a:cubicBezTo>
                      <a:cubicBezTo>
                        <a:pt x="493" y="71"/>
                        <a:pt x="493" y="71"/>
                        <a:pt x="493" y="71"/>
                      </a:cubicBezTo>
                      <a:cubicBezTo>
                        <a:pt x="513" y="91"/>
                        <a:pt x="513" y="124"/>
                        <a:pt x="493" y="145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6" name="Google Shape;770;p34">
                  <a:extLst>
                    <a:ext uri="{FF2B5EF4-FFF2-40B4-BE49-F238E27FC236}">
                      <a16:creationId xmlns:a16="http://schemas.microsoft.com/office/drawing/2014/main" id="{8762C2F1-CAFD-52AD-57BC-D0E2AD40D5CF}"/>
                    </a:ext>
                  </a:extLst>
                </p:cNvPr>
                <p:cNvSpPr/>
                <p:nvPr/>
              </p:nvSpPr>
              <p:spPr>
                <a:xfrm>
                  <a:off x="4607634" y="1564757"/>
                  <a:ext cx="241627" cy="2413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1" h="880" extrusionOk="0">
                      <a:moveTo>
                        <a:pt x="796" y="286"/>
                      </a:moveTo>
                      <a:cubicBezTo>
                        <a:pt x="712" y="90"/>
                        <a:pt x="483" y="0"/>
                        <a:pt x="287" y="84"/>
                      </a:cubicBezTo>
                      <a:cubicBezTo>
                        <a:pt x="91" y="169"/>
                        <a:pt x="0" y="397"/>
                        <a:pt x="85" y="594"/>
                      </a:cubicBezTo>
                      <a:cubicBezTo>
                        <a:pt x="170" y="790"/>
                        <a:pt x="398" y="880"/>
                        <a:pt x="595" y="796"/>
                      </a:cubicBezTo>
                      <a:cubicBezTo>
                        <a:pt x="791" y="711"/>
                        <a:pt x="881" y="483"/>
                        <a:pt x="796" y="286"/>
                      </a:cubicBezTo>
                      <a:close/>
                      <a:moveTo>
                        <a:pt x="316" y="150"/>
                      </a:moveTo>
                      <a:cubicBezTo>
                        <a:pt x="475" y="81"/>
                        <a:pt x="661" y="155"/>
                        <a:pt x="730" y="315"/>
                      </a:cubicBezTo>
                      <a:cubicBezTo>
                        <a:pt x="800" y="474"/>
                        <a:pt x="726" y="660"/>
                        <a:pt x="566" y="730"/>
                      </a:cubicBezTo>
                      <a:cubicBezTo>
                        <a:pt x="407" y="799"/>
                        <a:pt x="221" y="725"/>
                        <a:pt x="151" y="565"/>
                      </a:cubicBezTo>
                      <a:cubicBezTo>
                        <a:pt x="82" y="406"/>
                        <a:pt x="156" y="220"/>
                        <a:pt x="316" y="15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7" name="Google Shape;771;p34">
                  <a:extLst>
                    <a:ext uri="{FF2B5EF4-FFF2-40B4-BE49-F238E27FC236}">
                      <a16:creationId xmlns:a16="http://schemas.microsoft.com/office/drawing/2014/main" id="{8C0C6B95-96C6-C1BB-1124-BD1252E288F1}"/>
                    </a:ext>
                  </a:extLst>
                </p:cNvPr>
                <p:cNvSpPr/>
                <p:nvPr/>
              </p:nvSpPr>
              <p:spPr>
                <a:xfrm>
                  <a:off x="6681073" y="3075034"/>
                  <a:ext cx="584733" cy="5847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32" h="2132" extrusionOk="0">
                      <a:moveTo>
                        <a:pt x="1642" y="0"/>
                      </a:moveTo>
                      <a:cubicBezTo>
                        <a:pt x="490" y="0"/>
                        <a:pt x="490" y="0"/>
                        <a:pt x="490" y="0"/>
                      </a:cubicBezTo>
                      <a:cubicBezTo>
                        <a:pt x="219" y="0"/>
                        <a:pt x="0" y="219"/>
                        <a:pt x="0" y="490"/>
                      </a:cubicBezTo>
                      <a:cubicBezTo>
                        <a:pt x="0" y="1643"/>
                        <a:pt x="0" y="1643"/>
                        <a:pt x="0" y="1643"/>
                      </a:cubicBezTo>
                      <a:cubicBezTo>
                        <a:pt x="0" y="1913"/>
                        <a:pt x="219" y="2132"/>
                        <a:pt x="490" y="2132"/>
                      </a:cubicBezTo>
                      <a:cubicBezTo>
                        <a:pt x="1642" y="2132"/>
                        <a:pt x="1642" y="2132"/>
                        <a:pt x="1642" y="2132"/>
                      </a:cubicBezTo>
                      <a:cubicBezTo>
                        <a:pt x="1913" y="2132"/>
                        <a:pt x="2132" y="1913"/>
                        <a:pt x="2132" y="1643"/>
                      </a:cubicBezTo>
                      <a:cubicBezTo>
                        <a:pt x="2132" y="490"/>
                        <a:pt x="2132" y="490"/>
                        <a:pt x="2132" y="490"/>
                      </a:cubicBezTo>
                      <a:cubicBezTo>
                        <a:pt x="2132" y="219"/>
                        <a:pt x="1913" y="0"/>
                        <a:pt x="164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8" name="Google Shape;772;p34">
                  <a:extLst>
                    <a:ext uri="{FF2B5EF4-FFF2-40B4-BE49-F238E27FC236}">
                      <a16:creationId xmlns:a16="http://schemas.microsoft.com/office/drawing/2014/main" id="{E7B73AC0-02A3-46FA-ED39-2F0E41CC560B}"/>
                    </a:ext>
                  </a:extLst>
                </p:cNvPr>
                <p:cNvSpPr/>
                <p:nvPr/>
              </p:nvSpPr>
              <p:spPr>
                <a:xfrm>
                  <a:off x="6798092" y="3195710"/>
                  <a:ext cx="350511" cy="345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8" h="1260" extrusionOk="0">
                      <a:moveTo>
                        <a:pt x="1096" y="1073"/>
                      </a:moveTo>
                      <a:cubicBezTo>
                        <a:pt x="1142" y="1025"/>
                        <a:pt x="1180" y="971"/>
                        <a:pt x="1210" y="910"/>
                      </a:cubicBezTo>
                      <a:cubicBezTo>
                        <a:pt x="1211" y="909"/>
                        <a:pt x="1211" y="909"/>
                        <a:pt x="1211" y="909"/>
                      </a:cubicBezTo>
                      <a:cubicBezTo>
                        <a:pt x="1115" y="862"/>
                        <a:pt x="1115" y="862"/>
                        <a:pt x="1115" y="862"/>
                      </a:cubicBezTo>
                      <a:cubicBezTo>
                        <a:pt x="1140" y="811"/>
                        <a:pt x="1156" y="757"/>
                        <a:pt x="1163" y="704"/>
                      </a:cubicBezTo>
                      <a:cubicBezTo>
                        <a:pt x="1269" y="718"/>
                        <a:pt x="1269" y="718"/>
                        <a:pt x="1269" y="718"/>
                      </a:cubicBezTo>
                      <a:cubicBezTo>
                        <a:pt x="1278" y="652"/>
                        <a:pt x="1277" y="586"/>
                        <a:pt x="1265" y="520"/>
                      </a:cubicBezTo>
                      <a:cubicBezTo>
                        <a:pt x="1160" y="538"/>
                        <a:pt x="1160" y="538"/>
                        <a:pt x="1160" y="538"/>
                      </a:cubicBezTo>
                      <a:cubicBezTo>
                        <a:pt x="1150" y="484"/>
                        <a:pt x="1132" y="431"/>
                        <a:pt x="1106" y="382"/>
                      </a:cubicBezTo>
                      <a:cubicBezTo>
                        <a:pt x="1200" y="332"/>
                        <a:pt x="1200" y="332"/>
                        <a:pt x="1200" y="332"/>
                      </a:cubicBezTo>
                      <a:cubicBezTo>
                        <a:pt x="1169" y="273"/>
                        <a:pt x="1129" y="219"/>
                        <a:pt x="1081" y="173"/>
                      </a:cubicBezTo>
                      <a:cubicBezTo>
                        <a:pt x="1007" y="250"/>
                        <a:pt x="1007" y="250"/>
                        <a:pt x="1007" y="250"/>
                      </a:cubicBezTo>
                      <a:cubicBezTo>
                        <a:pt x="968" y="212"/>
                        <a:pt x="923" y="180"/>
                        <a:pt x="872" y="155"/>
                      </a:cubicBezTo>
                      <a:cubicBezTo>
                        <a:pt x="872" y="155"/>
                        <a:pt x="871" y="155"/>
                        <a:pt x="871" y="155"/>
                      </a:cubicBezTo>
                      <a:cubicBezTo>
                        <a:pt x="918" y="59"/>
                        <a:pt x="918" y="59"/>
                        <a:pt x="918" y="59"/>
                      </a:cubicBezTo>
                      <a:cubicBezTo>
                        <a:pt x="858" y="29"/>
                        <a:pt x="794" y="10"/>
                        <a:pt x="728" y="0"/>
                      </a:cubicBezTo>
                      <a:cubicBezTo>
                        <a:pt x="713" y="106"/>
                        <a:pt x="713" y="106"/>
                        <a:pt x="713" y="106"/>
                      </a:cubicBezTo>
                      <a:cubicBezTo>
                        <a:pt x="657" y="99"/>
                        <a:pt x="602" y="100"/>
                        <a:pt x="547" y="109"/>
                      </a:cubicBezTo>
                      <a:cubicBezTo>
                        <a:pt x="529" y="4"/>
                        <a:pt x="529" y="4"/>
                        <a:pt x="529" y="4"/>
                      </a:cubicBezTo>
                      <a:cubicBezTo>
                        <a:pt x="463" y="16"/>
                        <a:pt x="400" y="37"/>
                        <a:pt x="341" y="69"/>
                      </a:cubicBezTo>
                      <a:cubicBezTo>
                        <a:pt x="391" y="163"/>
                        <a:pt x="391" y="163"/>
                        <a:pt x="391" y="163"/>
                      </a:cubicBezTo>
                      <a:cubicBezTo>
                        <a:pt x="342" y="189"/>
                        <a:pt x="298" y="222"/>
                        <a:pt x="259" y="262"/>
                      </a:cubicBezTo>
                      <a:cubicBezTo>
                        <a:pt x="182" y="188"/>
                        <a:pt x="182" y="188"/>
                        <a:pt x="182" y="188"/>
                      </a:cubicBezTo>
                      <a:cubicBezTo>
                        <a:pt x="136" y="236"/>
                        <a:pt x="98" y="290"/>
                        <a:pt x="68" y="350"/>
                      </a:cubicBezTo>
                      <a:cubicBezTo>
                        <a:pt x="68" y="351"/>
                        <a:pt x="68" y="351"/>
                        <a:pt x="68" y="351"/>
                      </a:cubicBezTo>
                      <a:cubicBezTo>
                        <a:pt x="164" y="397"/>
                        <a:pt x="164" y="397"/>
                        <a:pt x="164" y="397"/>
                      </a:cubicBezTo>
                      <a:cubicBezTo>
                        <a:pt x="139" y="449"/>
                        <a:pt x="123" y="502"/>
                        <a:pt x="115" y="556"/>
                      </a:cubicBezTo>
                      <a:cubicBezTo>
                        <a:pt x="9" y="541"/>
                        <a:pt x="9" y="541"/>
                        <a:pt x="9" y="541"/>
                      </a:cubicBezTo>
                      <a:cubicBezTo>
                        <a:pt x="0" y="607"/>
                        <a:pt x="1" y="674"/>
                        <a:pt x="13" y="740"/>
                      </a:cubicBezTo>
                      <a:cubicBezTo>
                        <a:pt x="118" y="721"/>
                        <a:pt x="118" y="721"/>
                        <a:pt x="118" y="721"/>
                      </a:cubicBezTo>
                      <a:cubicBezTo>
                        <a:pt x="128" y="776"/>
                        <a:pt x="146" y="829"/>
                        <a:pt x="172" y="878"/>
                      </a:cubicBezTo>
                      <a:cubicBezTo>
                        <a:pt x="77" y="928"/>
                        <a:pt x="77" y="928"/>
                        <a:pt x="77" y="928"/>
                      </a:cubicBezTo>
                      <a:cubicBezTo>
                        <a:pt x="108" y="987"/>
                        <a:pt x="149" y="1041"/>
                        <a:pt x="196" y="1087"/>
                      </a:cubicBezTo>
                      <a:cubicBezTo>
                        <a:pt x="271" y="1010"/>
                        <a:pt x="271" y="1010"/>
                        <a:pt x="271" y="1010"/>
                      </a:cubicBezTo>
                      <a:cubicBezTo>
                        <a:pt x="310" y="1048"/>
                        <a:pt x="355" y="1080"/>
                        <a:pt x="406" y="1105"/>
                      </a:cubicBezTo>
                      <a:cubicBezTo>
                        <a:pt x="406" y="1105"/>
                        <a:pt x="406" y="1105"/>
                        <a:pt x="406" y="1105"/>
                      </a:cubicBezTo>
                      <a:cubicBezTo>
                        <a:pt x="359" y="1201"/>
                        <a:pt x="359" y="1201"/>
                        <a:pt x="359" y="1201"/>
                      </a:cubicBezTo>
                      <a:cubicBezTo>
                        <a:pt x="419" y="1231"/>
                        <a:pt x="483" y="1251"/>
                        <a:pt x="549" y="1260"/>
                      </a:cubicBezTo>
                      <a:cubicBezTo>
                        <a:pt x="564" y="1154"/>
                        <a:pt x="564" y="1154"/>
                        <a:pt x="564" y="1154"/>
                      </a:cubicBezTo>
                      <a:cubicBezTo>
                        <a:pt x="620" y="1162"/>
                        <a:pt x="676" y="1161"/>
                        <a:pt x="730" y="1151"/>
                      </a:cubicBezTo>
                      <a:cubicBezTo>
                        <a:pt x="748" y="1257"/>
                        <a:pt x="748" y="1257"/>
                        <a:pt x="748" y="1257"/>
                      </a:cubicBezTo>
                      <a:cubicBezTo>
                        <a:pt x="814" y="1245"/>
                        <a:pt x="877" y="1224"/>
                        <a:pt x="936" y="1192"/>
                      </a:cubicBezTo>
                      <a:cubicBezTo>
                        <a:pt x="886" y="1098"/>
                        <a:pt x="886" y="1098"/>
                        <a:pt x="886" y="1098"/>
                      </a:cubicBezTo>
                      <a:cubicBezTo>
                        <a:pt x="935" y="1072"/>
                        <a:pt x="980" y="1039"/>
                        <a:pt x="1019" y="999"/>
                      </a:cubicBezTo>
                      <a:lnTo>
                        <a:pt x="1096" y="1073"/>
                      </a:lnTo>
                      <a:close/>
                      <a:moveTo>
                        <a:pt x="516" y="881"/>
                      </a:moveTo>
                      <a:cubicBezTo>
                        <a:pt x="378" y="813"/>
                        <a:pt x="320" y="645"/>
                        <a:pt x="388" y="507"/>
                      </a:cubicBezTo>
                      <a:cubicBezTo>
                        <a:pt x="456" y="369"/>
                        <a:pt x="624" y="312"/>
                        <a:pt x="762" y="379"/>
                      </a:cubicBezTo>
                      <a:cubicBezTo>
                        <a:pt x="900" y="447"/>
                        <a:pt x="958" y="615"/>
                        <a:pt x="890" y="753"/>
                      </a:cubicBezTo>
                      <a:cubicBezTo>
                        <a:pt x="822" y="892"/>
                        <a:pt x="654" y="949"/>
                        <a:pt x="516" y="88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9" name="Google Shape;773;p34">
                  <a:extLst>
                    <a:ext uri="{FF2B5EF4-FFF2-40B4-BE49-F238E27FC236}">
                      <a16:creationId xmlns:a16="http://schemas.microsoft.com/office/drawing/2014/main" id="{377946A8-05DB-422A-1DAB-109D77AF9238}"/>
                    </a:ext>
                  </a:extLst>
                </p:cNvPr>
                <p:cNvSpPr/>
                <p:nvPr/>
              </p:nvSpPr>
              <p:spPr>
                <a:xfrm>
                  <a:off x="5423113" y="3184739"/>
                  <a:ext cx="510681" cy="5106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2" h="1862" extrusionOk="0">
                      <a:moveTo>
                        <a:pt x="931" y="931"/>
                      </a:moveTo>
                      <a:cubicBezTo>
                        <a:pt x="589" y="65"/>
                        <a:pt x="589" y="65"/>
                        <a:pt x="589" y="65"/>
                      </a:cubicBezTo>
                      <a:cubicBezTo>
                        <a:pt x="695" y="23"/>
                        <a:pt x="810" y="0"/>
                        <a:pt x="931" y="0"/>
                      </a:cubicBezTo>
                      <a:cubicBezTo>
                        <a:pt x="1445" y="0"/>
                        <a:pt x="1862" y="417"/>
                        <a:pt x="1862" y="931"/>
                      </a:cubicBezTo>
                      <a:cubicBezTo>
                        <a:pt x="1862" y="1445"/>
                        <a:pt x="1445" y="1862"/>
                        <a:pt x="931" y="1862"/>
                      </a:cubicBezTo>
                      <a:cubicBezTo>
                        <a:pt x="417" y="1862"/>
                        <a:pt x="0" y="1445"/>
                        <a:pt x="0" y="931"/>
                      </a:cubicBezTo>
                      <a:cubicBezTo>
                        <a:pt x="0" y="878"/>
                        <a:pt x="4" y="827"/>
                        <a:pt x="13" y="777"/>
                      </a:cubicBezTo>
                      <a:lnTo>
                        <a:pt x="931" y="93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0" name="Google Shape;774;p34">
                  <a:extLst>
                    <a:ext uri="{FF2B5EF4-FFF2-40B4-BE49-F238E27FC236}">
                      <a16:creationId xmlns:a16="http://schemas.microsoft.com/office/drawing/2014/main" id="{8ED20185-B5BB-3B34-6EE5-150BADB95824}"/>
                    </a:ext>
                  </a:extLst>
                </p:cNvPr>
                <p:cNvSpPr/>
                <p:nvPr/>
              </p:nvSpPr>
              <p:spPr>
                <a:xfrm>
                  <a:off x="5382888" y="3170112"/>
                  <a:ext cx="251775" cy="2375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8" h="866" extrusionOk="0">
                      <a:moveTo>
                        <a:pt x="0" y="712"/>
                      </a:moveTo>
                      <a:cubicBezTo>
                        <a:pt x="54" y="386"/>
                        <a:pt x="277" y="118"/>
                        <a:pt x="576" y="0"/>
                      </a:cubicBezTo>
                      <a:cubicBezTo>
                        <a:pt x="918" y="866"/>
                        <a:pt x="918" y="866"/>
                        <a:pt x="918" y="866"/>
                      </a:cubicBezTo>
                      <a:lnTo>
                        <a:pt x="0" y="712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1" name="Google Shape;775;p34">
                  <a:extLst>
                    <a:ext uri="{FF2B5EF4-FFF2-40B4-BE49-F238E27FC236}">
                      <a16:creationId xmlns:a16="http://schemas.microsoft.com/office/drawing/2014/main" id="{8A903CF5-281F-5795-747B-2422A71D33E1}"/>
                    </a:ext>
                  </a:extLst>
                </p:cNvPr>
                <p:cNvSpPr/>
                <p:nvPr/>
              </p:nvSpPr>
              <p:spPr>
                <a:xfrm>
                  <a:off x="5390202" y="3758864"/>
                  <a:ext cx="36852" cy="368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" h="139" extrusionOk="0">
                      <a:moveTo>
                        <a:pt x="135" y="139"/>
                      </a:moveTo>
                      <a:cubicBezTo>
                        <a:pt x="3" y="139"/>
                        <a:pt x="3" y="139"/>
                        <a:pt x="3" y="139"/>
                      </a:cubicBezTo>
                      <a:cubicBezTo>
                        <a:pt x="1" y="139"/>
                        <a:pt x="0" y="138"/>
                        <a:pt x="0" y="135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135" y="0"/>
                        <a:pt x="135" y="0"/>
                        <a:pt x="135" y="0"/>
                      </a:cubicBezTo>
                      <a:cubicBezTo>
                        <a:pt x="137" y="0"/>
                        <a:pt x="139" y="2"/>
                        <a:pt x="139" y="4"/>
                      </a:cubicBezTo>
                      <a:cubicBezTo>
                        <a:pt x="139" y="135"/>
                        <a:pt x="139" y="135"/>
                        <a:pt x="139" y="135"/>
                      </a:cubicBezTo>
                      <a:cubicBezTo>
                        <a:pt x="139" y="138"/>
                        <a:pt x="137" y="139"/>
                        <a:pt x="135" y="139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2" name="Google Shape;776;p34">
                  <a:extLst>
                    <a:ext uri="{FF2B5EF4-FFF2-40B4-BE49-F238E27FC236}">
                      <a16:creationId xmlns:a16="http://schemas.microsoft.com/office/drawing/2014/main" id="{128E8BB2-43B9-222C-6ABA-7EF0495AC9FC}"/>
                    </a:ext>
                  </a:extLst>
                </p:cNvPr>
                <p:cNvSpPr/>
                <p:nvPr/>
              </p:nvSpPr>
              <p:spPr>
                <a:xfrm>
                  <a:off x="5452368" y="3773491"/>
                  <a:ext cx="160401" cy="1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5" h="36" extrusionOk="0">
                      <a:moveTo>
                        <a:pt x="587" y="36"/>
                      </a:moveTo>
                      <a:cubicBezTo>
                        <a:pt x="18" y="36"/>
                        <a:pt x="18" y="36"/>
                        <a:pt x="18" y="36"/>
                      </a:cubicBezTo>
                      <a:cubicBezTo>
                        <a:pt x="8" y="36"/>
                        <a:pt x="0" y="28"/>
                        <a:pt x="0" y="18"/>
                      </a:cubicBezTo>
                      <a:cubicBezTo>
                        <a:pt x="0" y="8"/>
                        <a:pt x="8" y="0"/>
                        <a:pt x="18" y="0"/>
                      </a:cubicBezTo>
                      <a:cubicBezTo>
                        <a:pt x="587" y="0"/>
                        <a:pt x="587" y="0"/>
                        <a:pt x="587" y="0"/>
                      </a:cubicBezTo>
                      <a:cubicBezTo>
                        <a:pt x="597" y="0"/>
                        <a:pt x="605" y="8"/>
                        <a:pt x="605" y="18"/>
                      </a:cubicBezTo>
                      <a:cubicBezTo>
                        <a:pt x="605" y="28"/>
                        <a:pt x="597" y="36"/>
                        <a:pt x="587" y="36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3" name="Google Shape;777;p34">
                  <a:extLst>
                    <a:ext uri="{FF2B5EF4-FFF2-40B4-BE49-F238E27FC236}">
                      <a16:creationId xmlns:a16="http://schemas.microsoft.com/office/drawing/2014/main" id="{3A063D4F-2F9D-8093-BB42-CF15A025856D}"/>
                    </a:ext>
                  </a:extLst>
                </p:cNvPr>
                <p:cNvSpPr/>
                <p:nvPr/>
              </p:nvSpPr>
              <p:spPr>
                <a:xfrm>
                  <a:off x="5697378" y="3758864"/>
                  <a:ext cx="37118" cy="406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" h="139" extrusionOk="0">
                      <a:moveTo>
                        <a:pt x="136" y="0"/>
                      </a:move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2"/>
                        <a:pt x="0" y="4"/>
                      </a:cubicBezTo>
                      <a:cubicBezTo>
                        <a:pt x="0" y="136"/>
                        <a:pt x="0" y="136"/>
                        <a:pt x="0" y="136"/>
                      </a:cubicBezTo>
                      <a:cubicBezTo>
                        <a:pt x="0" y="138"/>
                        <a:pt x="2" y="139"/>
                        <a:pt x="4" y="139"/>
                      </a:cubicBezTo>
                      <a:cubicBezTo>
                        <a:pt x="136" y="139"/>
                        <a:pt x="136" y="139"/>
                        <a:pt x="136" y="139"/>
                      </a:cubicBezTo>
                      <a:cubicBezTo>
                        <a:pt x="138" y="139"/>
                        <a:pt x="140" y="138"/>
                        <a:pt x="140" y="136"/>
                      </a:cubicBezTo>
                      <a:cubicBezTo>
                        <a:pt x="140" y="4"/>
                        <a:pt x="140" y="4"/>
                        <a:pt x="140" y="4"/>
                      </a:cubicBezTo>
                      <a:cubicBezTo>
                        <a:pt x="140" y="2"/>
                        <a:pt x="138" y="0"/>
                        <a:pt x="136" y="0"/>
                      </a:cubicBez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4" name="Google Shape;778;p34">
                  <a:extLst>
                    <a:ext uri="{FF2B5EF4-FFF2-40B4-BE49-F238E27FC236}">
                      <a16:creationId xmlns:a16="http://schemas.microsoft.com/office/drawing/2014/main" id="{0A302E2A-C460-1F63-0A33-4E1B807B0314}"/>
                    </a:ext>
                  </a:extLst>
                </p:cNvPr>
                <p:cNvSpPr/>
                <p:nvPr/>
              </p:nvSpPr>
              <p:spPr>
                <a:xfrm>
                  <a:off x="5759544" y="3773491"/>
                  <a:ext cx="165930" cy="1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5" h="36" extrusionOk="0">
                      <a:moveTo>
                        <a:pt x="587" y="36"/>
                      </a:moveTo>
                      <a:cubicBezTo>
                        <a:pt x="18" y="36"/>
                        <a:pt x="18" y="36"/>
                        <a:pt x="18" y="36"/>
                      </a:cubicBezTo>
                      <a:cubicBezTo>
                        <a:pt x="8" y="36"/>
                        <a:pt x="0" y="28"/>
                        <a:pt x="0" y="18"/>
                      </a:cubicBezTo>
                      <a:cubicBezTo>
                        <a:pt x="0" y="8"/>
                        <a:pt x="8" y="0"/>
                        <a:pt x="18" y="0"/>
                      </a:cubicBezTo>
                      <a:cubicBezTo>
                        <a:pt x="587" y="0"/>
                        <a:pt x="587" y="0"/>
                        <a:pt x="587" y="0"/>
                      </a:cubicBezTo>
                      <a:cubicBezTo>
                        <a:pt x="597" y="0"/>
                        <a:pt x="605" y="8"/>
                        <a:pt x="605" y="18"/>
                      </a:cubicBezTo>
                      <a:cubicBezTo>
                        <a:pt x="605" y="28"/>
                        <a:pt x="597" y="36"/>
                        <a:pt x="587" y="36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5" name="Google Shape;779;p34">
                  <a:extLst>
                    <a:ext uri="{FF2B5EF4-FFF2-40B4-BE49-F238E27FC236}">
                      <a16:creationId xmlns:a16="http://schemas.microsoft.com/office/drawing/2014/main" id="{800CB9FE-CAE1-DD2C-8B57-DE5B93E61140}"/>
                    </a:ext>
                  </a:extLst>
                </p:cNvPr>
                <p:cNvSpPr/>
                <p:nvPr/>
              </p:nvSpPr>
              <p:spPr>
                <a:xfrm>
                  <a:off x="7046759" y="1762227"/>
                  <a:ext cx="10971" cy="289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102" extrusionOk="0">
                      <a:moveTo>
                        <a:pt x="20" y="102"/>
                      </a:moveTo>
                      <a:cubicBezTo>
                        <a:pt x="9" y="102"/>
                        <a:pt x="0" y="93"/>
                        <a:pt x="0" y="82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9"/>
                        <a:pt x="9" y="0"/>
                        <a:pt x="20" y="0"/>
                      </a:cubicBezTo>
                      <a:cubicBezTo>
                        <a:pt x="31" y="0"/>
                        <a:pt x="40" y="9"/>
                        <a:pt x="40" y="21"/>
                      </a:cubicBezTo>
                      <a:cubicBezTo>
                        <a:pt x="40" y="82"/>
                        <a:pt x="40" y="82"/>
                        <a:pt x="40" y="82"/>
                      </a:cubicBezTo>
                      <a:cubicBezTo>
                        <a:pt x="40" y="93"/>
                        <a:pt x="31" y="102"/>
                        <a:pt x="20" y="102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6" name="Google Shape;780;p34">
                  <a:extLst>
                    <a:ext uri="{FF2B5EF4-FFF2-40B4-BE49-F238E27FC236}">
                      <a16:creationId xmlns:a16="http://schemas.microsoft.com/office/drawing/2014/main" id="{B313FC42-E5ED-238F-1158-D6ED0D66155E}"/>
                    </a:ext>
                  </a:extLst>
                </p:cNvPr>
                <p:cNvSpPr/>
                <p:nvPr/>
              </p:nvSpPr>
              <p:spPr>
                <a:xfrm>
                  <a:off x="6589651" y="1831707"/>
                  <a:ext cx="475576" cy="11047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4" h="4028" extrusionOk="0">
                      <a:moveTo>
                        <a:pt x="1378" y="4028"/>
                      </a:moveTo>
                      <a:cubicBezTo>
                        <a:pt x="1296" y="4028"/>
                        <a:pt x="1296" y="4028"/>
                        <a:pt x="1296" y="4028"/>
                      </a:cubicBezTo>
                      <a:cubicBezTo>
                        <a:pt x="1284" y="4028"/>
                        <a:pt x="1275" y="4019"/>
                        <a:pt x="1275" y="4008"/>
                      </a:cubicBezTo>
                      <a:cubicBezTo>
                        <a:pt x="1275" y="3996"/>
                        <a:pt x="1284" y="3987"/>
                        <a:pt x="1296" y="3987"/>
                      </a:cubicBezTo>
                      <a:cubicBezTo>
                        <a:pt x="1378" y="3987"/>
                        <a:pt x="1378" y="3987"/>
                        <a:pt x="1378" y="3987"/>
                      </a:cubicBezTo>
                      <a:cubicBezTo>
                        <a:pt x="1390" y="3987"/>
                        <a:pt x="1401" y="3987"/>
                        <a:pt x="1413" y="3985"/>
                      </a:cubicBezTo>
                      <a:cubicBezTo>
                        <a:pt x="1424" y="3984"/>
                        <a:pt x="1434" y="3992"/>
                        <a:pt x="1435" y="4003"/>
                      </a:cubicBezTo>
                      <a:cubicBezTo>
                        <a:pt x="1436" y="4015"/>
                        <a:pt x="1428" y="4025"/>
                        <a:pt x="1417" y="4026"/>
                      </a:cubicBezTo>
                      <a:cubicBezTo>
                        <a:pt x="1404" y="4027"/>
                        <a:pt x="1391" y="4028"/>
                        <a:pt x="1378" y="4028"/>
                      </a:cubicBezTo>
                      <a:close/>
                      <a:moveTo>
                        <a:pt x="1096" y="4028"/>
                      </a:moveTo>
                      <a:cubicBezTo>
                        <a:pt x="977" y="4028"/>
                        <a:pt x="977" y="4028"/>
                        <a:pt x="977" y="4028"/>
                      </a:cubicBezTo>
                      <a:cubicBezTo>
                        <a:pt x="966" y="4028"/>
                        <a:pt x="956" y="4019"/>
                        <a:pt x="956" y="4008"/>
                      </a:cubicBezTo>
                      <a:cubicBezTo>
                        <a:pt x="956" y="3996"/>
                        <a:pt x="966" y="3987"/>
                        <a:pt x="977" y="3987"/>
                      </a:cubicBezTo>
                      <a:cubicBezTo>
                        <a:pt x="1096" y="3987"/>
                        <a:pt x="1096" y="3987"/>
                        <a:pt x="1096" y="3987"/>
                      </a:cubicBezTo>
                      <a:cubicBezTo>
                        <a:pt x="1108" y="3987"/>
                        <a:pt x="1117" y="3996"/>
                        <a:pt x="1117" y="4008"/>
                      </a:cubicBezTo>
                      <a:cubicBezTo>
                        <a:pt x="1117" y="4019"/>
                        <a:pt x="1108" y="4028"/>
                        <a:pt x="1096" y="4028"/>
                      </a:cubicBezTo>
                      <a:close/>
                      <a:moveTo>
                        <a:pt x="778" y="4028"/>
                      </a:moveTo>
                      <a:cubicBezTo>
                        <a:pt x="658" y="4028"/>
                        <a:pt x="658" y="4028"/>
                        <a:pt x="658" y="4028"/>
                      </a:cubicBezTo>
                      <a:cubicBezTo>
                        <a:pt x="647" y="4028"/>
                        <a:pt x="638" y="4019"/>
                        <a:pt x="638" y="4008"/>
                      </a:cubicBezTo>
                      <a:cubicBezTo>
                        <a:pt x="638" y="3996"/>
                        <a:pt x="647" y="3987"/>
                        <a:pt x="658" y="3987"/>
                      </a:cubicBezTo>
                      <a:cubicBezTo>
                        <a:pt x="778" y="3987"/>
                        <a:pt x="778" y="3987"/>
                        <a:pt x="778" y="3987"/>
                      </a:cubicBezTo>
                      <a:cubicBezTo>
                        <a:pt x="789" y="3987"/>
                        <a:pt x="798" y="3996"/>
                        <a:pt x="798" y="4008"/>
                      </a:cubicBezTo>
                      <a:cubicBezTo>
                        <a:pt x="798" y="4019"/>
                        <a:pt x="789" y="4028"/>
                        <a:pt x="778" y="4028"/>
                      </a:cubicBezTo>
                      <a:close/>
                      <a:moveTo>
                        <a:pt x="459" y="4028"/>
                      </a:moveTo>
                      <a:cubicBezTo>
                        <a:pt x="340" y="4028"/>
                        <a:pt x="340" y="4028"/>
                        <a:pt x="340" y="4028"/>
                      </a:cubicBezTo>
                      <a:cubicBezTo>
                        <a:pt x="328" y="4028"/>
                        <a:pt x="319" y="4019"/>
                        <a:pt x="319" y="4008"/>
                      </a:cubicBezTo>
                      <a:cubicBezTo>
                        <a:pt x="319" y="3996"/>
                        <a:pt x="328" y="3987"/>
                        <a:pt x="340" y="3987"/>
                      </a:cubicBezTo>
                      <a:cubicBezTo>
                        <a:pt x="459" y="3987"/>
                        <a:pt x="459" y="3987"/>
                        <a:pt x="459" y="3987"/>
                      </a:cubicBezTo>
                      <a:cubicBezTo>
                        <a:pt x="470" y="3987"/>
                        <a:pt x="479" y="3996"/>
                        <a:pt x="479" y="4008"/>
                      </a:cubicBezTo>
                      <a:cubicBezTo>
                        <a:pt x="479" y="4019"/>
                        <a:pt x="470" y="4028"/>
                        <a:pt x="459" y="4028"/>
                      </a:cubicBezTo>
                      <a:close/>
                      <a:moveTo>
                        <a:pt x="140" y="4028"/>
                      </a:moveTo>
                      <a:cubicBezTo>
                        <a:pt x="21" y="4028"/>
                        <a:pt x="21" y="4028"/>
                        <a:pt x="21" y="4028"/>
                      </a:cubicBezTo>
                      <a:cubicBezTo>
                        <a:pt x="10" y="4028"/>
                        <a:pt x="0" y="4019"/>
                        <a:pt x="0" y="4008"/>
                      </a:cubicBezTo>
                      <a:cubicBezTo>
                        <a:pt x="0" y="3996"/>
                        <a:pt x="10" y="3987"/>
                        <a:pt x="21" y="3987"/>
                      </a:cubicBezTo>
                      <a:cubicBezTo>
                        <a:pt x="140" y="3987"/>
                        <a:pt x="140" y="3987"/>
                        <a:pt x="140" y="3987"/>
                      </a:cubicBezTo>
                      <a:cubicBezTo>
                        <a:pt x="152" y="3987"/>
                        <a:pt x="161" y="3996"/>
                        <a:pt x="161" y="4008"/>
                      </a:cubicBezTo>
                      <a:cubicBezTo>
                        <a:pt x="161" y="4019"/>
                        <a:pt x="152" y="4028"/>
                        <a:pt x="140" y="4028"/>
                      </a:cubicBezTo>
                      <a:close/>
                      <a:moveTo>
                        <a:pt x="1595" y="3948"/>
                      </a:moveTo>
                      <a:cubicBezTo>
                        <a:pt x="1589" y="3948"/>
                        <a:pt x="1584" y="3946"/>
                        <a:pt x="1580" y="3941"/>
                      </a:cubicBezTo>
                      <a:cubicBezTo>
                        <a:pt x="1572" y="3933"/>
                        <a:pt x="1573" y="3920"/>
                        <a:pt x="1582" y="3912"/>
                      </a:cubicBezTo>
                      <a:cubicBezTo>
                        <a:pt x="1611" y="3888"/>
                        <a:pt x="1635" y="3859"/>
                        <a:pt x="1653" y="3826"/>
                      </a:cubicBezTo>
                      <a:cubicBezTo>
                        <a:pt x="1659" y="3817"/>
                        <a:pt x="1671" y="3813"/>
                        <a:pt x="1681" y="3819"/>
                      </a:cubicBezTo>
                      <a:cubicBezTo>
                        <a:pt x="1691" y="3824"/>
                        <a:pt x="1694" y="3837"/>
                        <a:pt x="1689" y="3847"/>
                      </a:cubicBezTo>
                      <a:cubicBezTo>
                        <a:pt x="1668" y="3883"/>
                        <a:pt x="1641" y="3916"/>
                        <a:pt x="1608" y="3944"/>
                      </a:cubicBezTo>
                      <a:cubicBezTo>
                        <a:pt x="1604" y="3947"/>
                        <a:pt x="1600" y="3948"/>
                        <a:pt x="1595" y="3948"/>
                      </a:cubicBezTo>
                      <a:close/>
                      <a:moveTo>
                        <a:pt x="1714" y="3665"/>
                      </a:moveTo>
                      <a:cubicBezTo>
                        <a:pt x="1703" y="3665"/>
                        <a:pt x="1694" y="3656"/>
                        <a:pt x="1694" y="3645"/>
                      </a:cubicBezTo>
                      <a:cubicBezTo>
                        <a:pt x="1694" y="3525"/>
                        <a:pt x="1694" y="3525"/>
                        <a:pt x="1694" y="3525"/>
                      </a:cubicBezTo>
                      <a:cubicBezTo>
                        <a:pt x="1694" y="3514"/>
                        <a:pt x="1703" y="3505"/>
                        <a:pt x="1714" y="3505"/>
                      </a:cubicBezTo>
                      <a:cubicBezTo>
                        <a:pt x="1725" y="3505"/>
                        <a:pt x="1734" y="3514"/>
                        <a:pt x="1734" y="3525"/>
                      </a:cubicBezTo>
                      <a:cubicBezTo>
                        <a:pt x="1734" y="3645"/>
                        <a:pt x="1734" y="3645"/>
                        <a:pt x="1734" y="3645"/>
                      </a:cubicBezTo>
                      <a:cubicBezTo>
                        <a:pt x="1734" y="3656"/>
                        <a:pt x="1725" y="3665"/>
                        <a:pt x="1714" y="3665"/>
                      </a:cubicBezTo>
                      <a:close/>
                      <a:moveTo>
                        <a:pt x="1714" y="3347"/>
                      </a:moveTo>
                      <a:cubicBezTo>
                        <a:pt x="1703" y="3347"/>
                        <a:pt x="1694" y="3337"/>
                        <a:pt x="1694" y="3326"/>
                      </a:cubicBezTo>
                      <a:cubicBezTo>
                        <a:pt x="1694" y="3207"/>
                        <a:pt x="1694" y="3207"/>
                        <a:pt x="1694" y="3207"/>
                      </a:cubicBezTo>
                      <a:cubicBezTo>
                        <a:pt x="1694" y="3195"/>
                        <a:pt x="1703" y="3186"/>
                        <a:pt x="1714" y="3186"/>
                      </a:cubicBezTo>
                      <a:cubicBezTo>
                        <a:pt x="1725" y="3186"/>
                        <a:pt x="1734" y="3195"/>
                        <a:pt x="1734" y="3207"/>
                      </a:cubicBezTo>
                      <a:cubicBezTo>
                        <a:pt x="1734" y="3326"/>
                        <a:pt x="1734" y="3326"/>
                        <a:pt x="1734" y="3326"/>
                      </a:cubicBezTo>
                      <a:cubicBezTo>
                        <a:pt x="1734" y="3337"/>
                        <a:pt x="1725" y="3347"/>
                        <a:pt x="1714" y="3347"/>
                      </a:cubicBezTo>
                      <a:close/>
                      <a:moveTo>
                        <a:pt x="1714" y="3028"/>
                      </a:moveTo>
                      <a:cubicBezTo>
                        <a:pt x="1703" y="3028"/>
                        <a:pt x="1694" y="3019"/>
                        <a:pt x="1694" y="3007"/>
                      </a:cubicBezTo>
                      <a:cubicBezTo>
                        <a:pt x="1694" y="2888"/>
                        <a:pt x="1694" y="2888"/>
                        <a:pt x="1694" y="2888"/>
                      </a:cubicBezTo>
                      <a:cubicBezTo>
                        <a:pt x="1694" y="2877"/>
                        <a:pt x="1703" y="2867"/>
                        <a:pt x="1714" y="2867"/>
                      </a:cubicBezTo>
                      <a:cubicBezTo>
                        <a:pt x="1725" y="2867"/>
                        <a:pt x="1734" y="2877"/>
                        <a:pt x="1734" y="2888"/>
                      </a:cubicBezTo>
                      <a:cubicBezTo>
                        <a:pt x="1734" y="3007"/>
                        <a:pt x="1734" y="3007"/>
                        <a:pt x="1734" y="3007"/>
                      </a:cubicBezTo>
                      <a:cubicBezTo>
                        <a:pt x="1734" y="3019"/>
                        <a:pt x="1725" y="3028"/>
                        <a:pt x="1714" y="3028"/>
                      </a:cubicBezTo>
                      <a:close/>
                      <a:moveTo>
                        <a:pt x="1714" y="2709"/>
                      </a:moveTo>
                      <a:cubicBezTo>
                        <a:pt x="1703" y="2709"/>
                        <a:pt x="1694" y="2700"/>
                        <a:pt x="1694" y="2689"/>
                      </a:cubicBezTo>
                      <a:cubicBezTo>
                        <a:pt x="1694" y="2569"/>
                        <a:pt x="1694" y="2569"/>
                        <a:pt x="1694" y="2569"/>
                      </a:cubicBezTo>
                      <a:cubicBezTo>
                        <a:pt x="1694" y="2558"/>
                        <a:pt x="1703" y="2549"/>
                        <a:pt x="1714" y="2549"/>
                      </a:cubicBezTo>
                      <a:cubicBezTo>
                        <a:pt x="1725" y="2549"/>
                        <a:pt x="1734" y="2558"/>
                        <a:pt x="1734" y="2569"/>
                      </a:cubicBezTo>
                      <a:cubicBezTo>
                        <a:pt x="1734" y="2689"/>
                        <a:pt x="1734" y="2689"/>
                        <a:pt x="1734" y="2689"/>
                      </a:cubicBezTo>
                      <a:cubicBezTo>
                        <a:pt x="1734" y="2700"/>
                        <a:pt x="1725" y="2709"/>
                        <a:pt x="1714" y="2709"/>
                      </a:cubicBezTo>
                      <a:close/>
                      <a:moveTo>
                        <a:pt x="1714" y="2391"/>
                      </a:moveTo>
                      <a:cubicBezTo>
                        <a:pt x="1703" y="2391"/>
                        <a:pt x="1694" y="2381"/>
                        <a:pt x="1694" y="2370"/>
                      </a:cubicBezTo>
                      <a:cubicBezTo>
                        <a:pt x="1694" y="2251"/>
                        <a:pt x="1694" y="2251"/>
                        <a:pt x="1694" y="2251"/>
                      </a:cubicBezTo>
                      <a:cubicBezTo>
                        <a:pt x="1694" y="2239"/>
                        <a:pt x="1703" y="2230"/>
                        <a:pt x="1714" y="2230"/>
                      </a:cubicBezTo>
                      <a:cubicBezTo>
                        <a:pt x="1725" y="2230"/>
                        <a:pt x="1734" y="2239"/>
                        <a:pt x="1734" y="2251"/>
                      </a:cubicBezTo>
                      <a:cubicBezTo>
                        <a:pt x="1734" y="2370"/>
                        <a:pt x="1734" y="2370"/>
                        <a:pt x="1734" y="2370"/>
                      </a:cubicBezTo>
                      <a:cubicBezTo>
                        <a:pt x="1734" y="2381"/>
                        <a:pt x="1725" y="2391"/>
                        <a:pt x="1714" y="2391"/>
                      </a:cubicBezTo>
                      <a:close/>
                      <a:moveTo>
                        <a:pt x="1714" y="2072"/>
                      </a:moveTo>
                      <a:cubicBezTo>
                        <a:pt x="1703" y="2072"/>
                        <a:pt x="1694" y="2063"/>
                        <a:pt x="1694" y="2051"/>
                      </a:cubicBezTo>
                      <a:cubicBezTo>
                        <a:pt x="1694" y="1932"/>
                        <a:pt x="1694" y="1932"/>
                        <a:pt x="1694" y="1932"/>
                      </a:cubicBezTo>
                      <a:cubicBezTo>
                        <a:pt x="1694" y="1921"/>
                        <a:pt x="1703" y="1912"/>
                        <a:pt x="1714" y="1912"/>
                      </a:cubicBezTo>
                      <a:cubicBezTo>
                        <a:pt x="1725" y="1912"/>
                        <a:pt x="1734" y="1921"/>
                        <a:pt x="1734" y="1932"/>
                      </a:cubicBezTo>
                      <a:cubicBezTo>
                        <a:pt x="1734" y="2051"/>
                        <a:pt x="1734" y="2051"/>
                        <a:pt x="1734" y="2051"/>
                      </a:cubicBezTo>
                      <a:cubicBezTo>
                        <a:pt x="1734" y="2063"/>
                        <a:pt x="1725" y="2072"/>
                        <a:pt x="1714" y="2072"/>
                      </a:cubicBezTo>
                      <a:close/>
                      <a:moveTo>
                        <a:pt x="1714" y="1753"/>
                      </a:moveTo>
                      <a:cubicBezTo>
                        <a:pt x="1703" y="1753"/>
                        <a:pt x="1694" y="1744"/>
                        <a:pt x="1694" y="1733"/>
                      </a:cubicBezTo>
                      <a:cubicBezTo>
                        <a:pt x="1694" y="1613"/>
                        <a:pt x="1694" y="1613"/>
                        <a:pt x="1694" y="1613"/>
                      </a:cubicBezTo>
                      <a:cubicBezTo>
                        <a:pt x="1694" y="1602"/>
                        <a:pt x="1703" y="1593"/>
                        <a:pt x="1714" y="1593"/>
                      </a:cubicBezTo>
                      <a:cubicBezTo>
                        <a:pt x="1725" y="1593"/>
                        <a:pt x="1734" y="1602"/>
                        <a:pt x="1734" y="1613"/>
                      </a:cubicBezTo>
                      <a:cubicBezTo>
                        <a:pt x="1734" y="1733"/>
                        <a:pt x="1734" y="1733"/>
                        <a:pt x="1734" y="1733"/>
                      </a:cubicBezTo>
                      <a:cubicBezTo>
                        <a:pt x="1734" y="1744"/>
                        <a:pt x="1725" y="1753"/>
                        <a:pt x="1714" y="1753"/>
                      </a:cubicBezTo>
                      <a:close/>
                      <a:moveTo>
                        <a:pt x="1714" y="1435"/>
                      </a:moveTo>
                      <a:cubicBezTo>
                        <a:pt x="1703" y="1435"/>
                        <a:pt x="1694" y="1425"/>
                        <a:pt x="1694" y="1414"/>
                      </a:cubicBezTo>
                      <a:cubicBezTo>
                        <a:pt x="1694" y="1295"/>
                        <a:pt x="1694" y="1295"/>
                        <a:pt x="1694" y="1295"/>
                      </a:cubicBezTo>
                      <a:cubicBezTo>
                        <a:pt x="1694" y="1283"/>
                        <a:pt x="1703" y="1274"/>
                        <a:pt x="1714" y="1274"/>
                      </a:cubicBezTo>
                      <a:cubicBezTo>
                        <a:pt x="1725" y="1274"/>
                        <a:pt x="1734" y="1283"/>
                        <a:pt x="1734" y="1295"/>
                      </a:cubicBezTo>
                      <a:cubicBezTo>
                        <a:pt x="1734" y="1414"/>
                        <a:pt x="1734" y="1414"/>
                        <a:pt x="1734" y="1414"/>
                      </a:cubicBezTo>
                      <a:cubicBezTo>
                        <a:pt x="1734" y="1425"/>
                        <a:pt x="1725" y="1435"/>
                        <a:pt x="1714" y="1435"/>
                      </a:cubicBezTo>
                      <a:close/>
                      <a:moveTo>
                        <a:pt x="1714" y="1116"/>
                      </a:moveTo>
                      <a:cubicBezTo>
                        <a:pt x="1703" y="1116"/>
                        <a:pt x="1694" y="1107"/>
                        <a:pt x="1694" y="1095"/>
                      </a:cubicBezTo>
                      <a:cubicBezTo>
                        <a:pt x="1694" y="976"/>
                        <a:pt x="1694" y="976"/>
                        <a:pt x="1694" y="976"/>
                      </a:cubicBezTo>
                      <a:cubicBezTo>
                        <a:pt x="1694" y="965"/>
                        <a:pt x="1703" y="955"/>
                        <a:pt x="1714" y="955"/>
                      </a:cubicBezTo>
                      <a:cubicBezTo>
                        <a:pt x="1725" y="955"/>
                        <a:pt x="1734" y="965"/>
                        <a:pt x="1734" y="976"/>
                      </a:cubicBezTo>
                      <a:cubicBezTo>
                        <a:pt x="1734" y="1095"/>
                        <a:pt x="1734" y="1095"/>
                        <a:pt x="1734" y="1095"/>
                      </a:cubicBezTo>
                      <a:cubicBezTo>
                        <a:pt x="1734" y="1107"/>
                        <a:pt x="1725" y="1116"/>
                        <a:pt x="1714" y="1116"/>
                      </a:cubicBezTo>
                      <a:close/>
                      <a:moveTo>
                        <a:pt x="1714" y="797"/>
                      </a:moveTo>
                      <a:cubicBezTo>
                        <a:pt x="1703" y="797"/>
                        <a:pt x="1694" y="788"/>
                        <a:pt x="1694" y="777"/>
                      </a:cubicBezTo>
                      <a:cubicBezTo>
                        <a:pt x="1694" y="657"/>
                        <a:pt x="1694" y="657"/>
                        <a:pt x="1694" y="657"/>
                      </a:cubicBezTo>
                      <a:cubicBezTo>
                        <a:pt x="1694" y="646"/>
                        <a:pt x="1703" y="637"/>
                        <a:pt x="1714" y="637"/>
                      </a:cubicBezTo>
                      <a:cubicBezTo>
                        <a:pt x="1725" y="637"/>
                        <a:pt x="1734" y="646"/>
                        <a:pt x="1734" y="657"/>
                      </a:cubicBezTo>
                      <a:cubicBezTo>
                        <a:pt x="1734" y="777"/>
                        <a:pt x="1734" y="777"/>
                        <a:pt x="1734" y="777"/>
                      </a:cubicBezTo>
                      <a:cubicBezTo>
                        <a:pt x="1734" y="788"/>
                        <a:pt x="1725" y="797"/>
                        <a:pt x="1714" y="797"/>
                      </a:cubicBezTo>
                      <a:close/>
                      <a:moveTo>
                        <a:pt x="1714" y="479"/>
                      </a:moveTo>
                      <a:cubicBezTo>
                        <a:pt x="1703" y="479"/>
                        <a:pt x="1694" y="469"/>
                        <a:pt x="1694" y="458"/>
                      </a:cubicBezTo>
                      <a:cubicBezTo>
                        <a:pt x="1694" y="339"/>
                        <a:pt x="1694" y="339"/>
                        <a:pt x="1694" y="339"/>
                      </a:cubicBezTo>
                      <a:cubicBezTo>
                        <a:pt x="1694" y="327"/>
                        <a:pt x="1703" y="318"/>
                        <a:pt x="1714" y="318"/>
                      </a:cubicBezTo>
                      <a:cubicBezTo>
                        <a:pt x="1725" y="318"/>
                        <a:pt x="1734" y="327"/>
                        <a:pt x="1734" y="339"/>
                      </a:cubicBezTo>
                      <a:cubicBezTo>
                        <a:pt x="1734" y="458"/>
                        <a:pt x="1734" y="458"/>
                        <a:pt x="1734" y="458"/>
                      </a:cubicBezTo>
                      <a:cubicBezTo>
                        <a:pt x="1734" y="469"/>
                        <a:pt x="1725" y="479"/>
                        <a:pt x="1714" y="479"/>
                      </a:cubicBezTo>
                      <a:close/>
                      <a:moveTo>
                        <a:pt x="1714" y="160"/>
                      </a:moveTo>
                      <a:cubicBezTo>
                        <a:pt x="1703" y="160"/>
                        <a:pt x="1694" y="151"/>
                        <a:pt x="1694" y="139"/>
                      </a:cubicBezTo>
                      <a:cubicBezTo>
                        <a:pt x="1694" y="20"/>
                        <a:pt x="1694" y="20"/>
                        <a:pt x="1694" y="20"/>
                      </a:cubicBezTo>
                      <a:cubicBezTo>
                        <a:pt x="1694" y="9"/>
                        <a:pt x="1703" y="0"/>
                        <a:pt x="1714" y="0"/>
                      </a:cubicBezTo>
                      <a:cubicBezTo>
                        <a:pt x="1725" y="0"/>
                        <a:pt x="1734" y="9"/>
                        <a:pt x="1734" y="20"/>
                      </a:cubicBezTo>
                      <a:cubicBezTo>
                        <a:pt x="1734" y="139"/>
                        <a:pt x="1734" y="139"/>
                        <a:pt x="1734" y="139"/>
                      </a:cubicBezTo>
                      <a:cubicBezTo>
                        <a:pt x="1734" y="151"/>
                        <a:pt x="1725" y="160"/>
                        <a:pt x="1714" y="16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7" name="Google Shape;781;p34">
                  <a:extLst>
                    <a:ext uri="{FF2B5EF4-FFF2-40B4-BE49-F238E27FC236}">
                      <a16:creationId xmlns:a16="http://schemas.microsoft.com/office/drawing/2014/main" id="{92DC69CD-A111-0495-C92B-2FA433E5DB56}"/>
                    </a:ext>
                  </a:extLst>
                </p:cNvPr>
                <p:cNvSpPr/>
                <p:nvPr/>
              </p:nvSpPr>
              <p:spPr>
                <a:xfrm>
                  <a:off x="4647860" y="1992608"/>
                  <a:ext cx="10870" cy="291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" h="103" extrusionOk="0">
                      <a:moveTo>
                        <a:pt x="21" y="103"/>
                      </a:moveTo>
                      <a:cubicBezTo>
                        <a:pt x="9" y="103"/>
                        <a:pt x="0" y="93"/>
                        <a:pt x="0" y="82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10"/>
                        <a:pt x="9" y="0"/>
                        <a:pt x="21" y="0"/>
                      </a:cubicBezTo>
                      <a:cubicBezTo>
                        <a:pt x="32" y="0"/>
                        <a:pt x="41" y="10"/>
                        <a:pt x="41" y="21"/>
                      </a:cubicBezTo>
                      <a:cubicBezTo>
                        <a:pt x="41" y="82"/>
                        <a:pt x="41" y="82"/>
                        <a:pt x="41" y="82"/>
                      </a:cubicBezTo>
                      <a:cubicBezTo>
                        <a:pt x="41" y="93"/>
                        <a:pt x="32" y="103"/>
                        <a:pt x="21" y="103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8" name="Google Shape;782;p34">
                  <a:extLst>
                    <a:ext uri="{FF2B5EF4-FFF2-40B4-BE49-F238E27FC236}">
                      <a16:creationId xmlns:a16="http://schemas.microsoft.com/office/drawing/2014/main" id="{784DB8D7-1A3F-DEF0-F9FE-9E42B580B821}"/>
                    </a:ext>
                  </a:extLst>
                </p:cNvPr>
                <p:cNvSpPr/>
                <p:nvPr/>
              </p:nvSpPr>
              <p:spPr>
                <a:xfrm>
                  <a:off x="4647860" y="2065745"/>
                  <a:ext cx="590218" cy="5210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2" h="1900" extrusionOk="0">
                      <a:moveTo>
                        <a:pt x="2132" y="1900"/>
                      </a:moveTo>
                      <a:cubicBezTo>
                        <a:pt x="2006" y="1900"/>
                        <a:pt x="2006" y="1900"/>
                        <a:pt x="2006" y="1900"/>
                      </a:cubicBezTo>
                      <a:cubicBezTo>
                        <a:pt x="1995" y="1900"/>
                        <a:pt x="1985" y="1891"/>
                        <a:pt x="1985" y="1879"/>
                      </a:cubicBezTo>
                      <a:cubicBezTo>
                        <a:pt x="1985" y="1868"/>
                        <a:pt x="1995" y="1859"/>
                        <a:pt x="2006" y="1859"/>
                      </a:cubicBezTo>
                      <a:cubicBezTo>
                        <a:pt x="2132" y="1859"/>
                        <a:pt x="2132" y="1859"/>
                        <a:pt x="2132" y="1859"/>
                      </a:cubicBezTo>
                      <a:cubicBezTo>
                        <a:pt x="2143" y="1859"/>
                        <a:pt x="2152" y="1868"/>
                        <a:pt x="2152" y="1879"/>
                      </a:cubicBezTo>
                      <a:cubicBezTo>
                        <a:pt x="2152" y="1891"/>
                        <a:pt x="2143" y="1900"/>
                        <a:pt x="2132" y="1900"/>
                      </a:cubicBezTo>
                      <a:close/>
                      <a:moveTo>
                        <a:pt x="1796" y="1900"/>
                      </a:moveTo>
                      <a:cubicBezTo>
                        <a:pt x="1669" y="1900"/>
                        <a:pt x="1669" y="1900"/>
                        <a:pt x="1669" y="1900"/>
                      </a:cubicBezTo>
                      <a:cubicBezTo>
                        <a:pt x="1658" y="1900"/>
                        <a:pt x="1649" y="1891"/>
                        <a:pt x="1649" y="1879"/>
                      </a:cubicBezTo>
                      <a:cubicBezTo>
                        <a:pt x="1649" y="1868"/>
                        <a:pt x="1658" y="1859"/>
                        <a:pt x="1669" y="1859"/>
                      </a:cubicBezTo>
                      <a:cubicBezTo>
                        <a:pt x="1796" y="1859"/>
                        <a:pt x="1796" y="1859"/>
                        <a:pt x="1796" y="1859"/>
                      </a:cubicBezTo>
                      <a:cubicBezTo>
                        <a:pt x="1807" y="1859"/>
                        <a:pt x="1816" y="1868"/>
                        <a:pt x="1816" y="1879"/>
                      </a:cubicBezTo>
                      <a:cubicBezTo>
                        <a:pt x="1816" y="1891"/>
                        <a:pt x="1807" y="1900"/>
                        <a:pt x="1796" y="1900"/>
                      </a:cubicBezTo>
                      <a:close/>
                      <a:moveTo>
                        <a:pt x="1459" y="1900"/>
                      </a:moveTo>
                      <a:cubicBezTo>
                        <a:pt x="1333" y="1900"/>
                        <a:pt x="1333" y="1900"/>
                        <a:pt x="1333" y="1900"/>
                      </a:cubicBezTo>
                      <a:cubicBezTo>
                        <a:pt x="1322" y="1900"/>
                        <a:pt x="1313" y="1891"/>
                        <a:pt x="1313" y="1879"/>
                      </a:cubicBezTo>
                      <a:cubicBezTo>
                        <a:pt x="1313" y="1868"/>
                        <a:pt x="1322" y="1859"/>
                        <a:pt x="1333" y="1859"/>
                      </a:cubicBezTo>
                      <a:cubicBezTo>
                        <a:pt x="1459" y="1859"/>
                        <a:pt x="1459" y="1859"/>
                        <a:pt x="1459" y="1859"/>
                      </a:cubicBezTo>
                      <a:cubicBezTo>
                        <a:pt x="1471" y="1859"/>
                        <a:pt x="1480" y="1868"/>
                        <a:pt x="1480" y="1879"/>
                      </a:cubicBezTo>
                      <a:cubicBezTo>
                        <a:pt x="1480" y="1891"/>
                        <a:pt x="1471" y="1900"/>
                        <a:pt x="1459" y="1900"/>
                      </a:cubicBezTo>
                      <a:close/>
                      <a:moveTo>
                        <a:pt x="1123" y="1900"/>
                      </a:moveTo>
                      <a:cubicBezTo>
                        <a:pt x="997" y="1900"/>
                        <a:pt x="997" y="1900"/>
                        <a:pt x="997" y="1900"/>
                      </a:cubicBezTo>
                      <a:cubicBezTo>
                        <a:pt x="985" y="1900"/>
                        <a:pt x="976" y="1891"/>
                        <a:pt x="976" y="1879"/>
                      </a:cubicBezTo>
                      <a:cubicBezTo>
                        <a:pt x="976" y="1868"/>
                        <a:pt x="985" y="1859"/>
                        <a:pt x="997" y="1859"/>
                      </a:cubicBezTo>
                      <a:cubicBezTo>
                        <a:pt x="1123" y="1859"/>
                        <a:pt x="1123" y="1859"/>
                        <a:pt x="1123" y="1859"/>
                      </a:cubicBezTo>
                      <a:cubicBezTo>
                        <a:pt x="1134" y="1859"/>
                        <a:pt x="1143" y="1868"/>
                        <a:pt x="1143" y="1879"/>
                      </a:cubicBezTo>
                      <a:cubicBezTo>
                        <a:pt x="1143" y="1891"/>
                        <a:pt x="1134" y="1900"/>
                        <a:pt x="1123" y="1900"/>
                      </a:cubicBezTo>
                      <a:close/>
                      <a:moveTo>
                        <a:pt x="786" y="1900"/>
                      </a:moveTo>
                      <a:cubicBezTo>
                        <a:pt x="660" y="1900"/>
                        <a:pt x="660" y="1900"/>
                        <a:pt x="660" y="1900"/>
                      </a:cubicBezTo>
                      <a:cubicBezTo>
                        <a:pt x="649" y="1900"/>
                        <a:pt x="640" y="1891"/>
                        <a:pt x="640" y="1879"/>
                      </a:cubicBezTo>
                      <a:cubicBezTo>
                        <a:pt x="640" y="1868"/>
                        <a:pt x="649" y="1859"/>
                        <a:pt x="660" y="1859"/>
                      </a:cubicBezTo>
                      <a:cubicBezTo>
                        <a:pt x="786" y="1859"/>
                        <a:pt x="786" y="1859"/>
                        <a:pt x="786" y="1859"/>
                      </a:cubicBezTo>
                      <a:cubicBezTo>
                        <a:pt x="798" y="1859"/>
                        <a:pt x="807" y="1868"/>
                        <a:pt x="807" y="1879"/>
                      </a:cubicBezTo>
                      <a:cubicBezTo>
                        <a:pt x="807" y="1891"/>
                        <a:pt x="798" y="1900"/>
                        <a:pt x="786" y="1900"/>
                      </a:cubicBezTo>
                      <a:close/>
                      <a:moveTo>
                        <a:pt x="450" y="1900"/>
                      </a:moveTo>
                      <a:cubicBezTo>
                        <a:pt x="357" y="1900"/>
                        <a:pt x="357" y="1900"/>
                        <a:pt x="357" y="1900"/>
                      </a:cubicBezTo>
                      <a:cubicBezTo>
                        <a:pt x="345" y="1900"/>
                        <a:pt x="333" y="1899"/>
                        <a:pt x="322" y="1898"/>
                      </a:cubicBezTo>
                      <a:cubicBezTo>
                        <a:pt x="311" y="1897"/>
                        <a:pt x="303" y="1887"/>
                        <a:pt x="304" y="1876"/>
                      </a:cubicBezTo>
                      <a:cubicBezTo>
                        <a:pt x="305" y="1864"/>
                        <a:pt x="315" y="1857"/>
                        <a:pt x="326" y="1857"/>
                      </a:cubicBezTo>
                      <a:cubicBezTo>
                        <a:pt x="336" y="1858"/>
                        <a:pt x="346" y="1859"/>
                        <a:pt x="357" y="1859"/>
                      </a:cubicBezTo>
                      <a:cubicBezTo>
                        <a:pt x="450" y="1859"/>
                        <a:pt x="450" y="1859"/>
                        <a:pt x="450" y="1859"/>
                      </a:cubicBezTo>
                      <a:cubicBezTo>
                        <a:pt x="461" y="1859"/>
                        <a:pt x="471" y="1868"/>
                        <a:pt x="471" y="1879"/>
                      </a:cubicBezTo>
                      <a:cubicBezTo>
                        <a:pt x="471" y="1891"/>
                        <a:pt x="461" y="1900"/>
                        <a:pt x="450" y="1900"/>
                      </a:cubicBezTo>
                      <a:close/>
                      <a:moveTo>
                        <a:pt x="134" y="1816"/>
                      </a:moveTo>
                      <a:cubicBezTo>
                        <a:pt x="130" y="1816"/>
                        <a:pt x="125" y="1814"/>
                        <a:pt x="121" y="1811"/>
                      </a:cubicBezTo>
                      <a:cubicBezTo>
                        <a:pt x="87" y="1781"/>
                        <a:pt x="60" y="1746"/>
                        <a:pt x="39" y="1706"/>
                      </a:cubicBezTo>
                      <a:cubicBezTo>
                        <a:pt x="34" y="1696"/>
                        <a:pt x="38" y="1683"/>
                        <a:pt x="48" y="1678"/>
                      </a:cubicBezTo>
                      <a:cubicBezTo>
                        <a:pt x="58" y="1673"/>
                        <a:pt x="70" y="1677"/>
                        <a:pt x="76" y="1687"/>
                      </a:cubicBezTo>
                      <a:cubicBezTo>
                        <a:pt x="94" y="1722"/>
                        <a:pt x="118" y="1754"/>
                        <a:pt x="148" y="1780"/>
                      </a:cubicBezTo>
                      <a:cubicBezTo>
                        <a:pt x="156" y="1787"/>
                        <a:pt x="157" y="1800"/>
                        <a:pt x="150" y="1809"/>
                      </a:cubicBezTo>
                      <a:cubicBezTo>
                        <a:pt x="146" y="1813"/>
                        <a:pt x="140" y="1816"/>
                        <a:pt x="134" y="1816"/>
                      </a:cubicBezTo>
                      <a:close/>
                      <a:moveTo>
                        <a:pt x="21" y="1512"/>
                      </a:moveTo>
                      <a:cubicBezTo>
                        <a:pt x="9" y="1512"/>
                        <a:pt x="0" y="1503"/>
                        <a:pt x="0" y="1492"/>
                      </a:cubicBezTo>
                      <a:cubicBezTo>
                        <a:pt x="0" y="1366"/>
                        <a:pt x="0" y="1366"/>
                        <a:pt x="0" y="1366"/>
                      </a:cubicBezTo>
                      <a:cubicBezTo>
                        <a:pt x="0" y="1355"/>
                        <a:pt x="9" y="1345"/>
                        <a:pt x="21" y="1345"/>
                      </a:cubicBezTo>
                      <a:cubicBezTo>
                        <a:pt x="32" y="1345"/>
                        <a:pt x="41" y="1355"/>
                        <a:pt x="41" y="1366"/>
                      </a:cubicBezTo>
                      <a:cubicBezTo>
                        <a:pt x="41" y="1492"/>
                        <a:pt x="41" y="1492"/>
                        <a:pt x="41" y="1492"/>
                      </a:cubicBezTo>
                      <a:cubicBezTo>
                        <a:pt x="41" y="1503"/>
                        <a:pt x="32" y="1512"/>
                        <a:pt x="21" y="1512"/>
                      </a:cubicBezTo>
                      <a:close/>
                      <a:moveTo>
                        <a:pt x="21" y="1176"/>
                      </a:moveTo>
                      <a:cubicBezTo>
                        <a:pt x="9" y="1176"/>
                        <a:pt x="0" y="1167"/>
                        <a:pt x="0" y="1156"/>
                      </a:cubicBezTo>
                      <a:cubicBezTo>
                        <a:pt x="0" y="1030"/>
                        <a:pt x="0" y="1030"/>
                        <a:pt x="0" y="1030"/>
                      </a:cubicBezTo>
                      <a:cubicBezTo>
                        <a:pt x="0" y="1018"/>
                        <a:pt x="9" y="1009"/>
                        <a:pt x="21" y="1009"/>
                      </a:cubicBezTo>
                      <a:cubicBezTo>
                        <a:pt x="32" y="1009"/>
                        <a:pt x="41" y="1018"/>
                        <a:pt x="41" y="1030"/>
                      </a:cubicBezTo>
                      <a:cubicBezTo>
                        <a:pt x="41" y="1156"/>
                        <a:pt x="41" y="1156"/>
                        <a:pt x="41" y="1156"/>
                      </a:cubicBezTo>
                      <a:cubicBezTo>
                        <a:pt x="41" y="1167"/>
                        <a:pt x="32" y="1176"/>
                        <a:pt x="21" y="1176"/>
                      </a:cubicBezTo>
                      <a:close/>
                      <a:moveTo>
                        <a:pt x="21" y="840"/>
                      </a:moveTo>
                      <a:cubicBezTo>
                        <a:pt x="9" y="840"/>
                        <a:pt x="0" y="831"/>
                        <a:pt x="0" y="819"/>
                      </a:cubicBezTo>
                      <a:cubicBezTo>
                        <a:pt x="0" y="693"/>
                        <a:pt x="0" y="693"/>
                        <a:pt x="0" y="693"/>
                      </a:cubicBezTo>
                      <a:cubicBezTo>
                        <a:pt x="0" y="682"/>
                        <a:pt x="9" y="673"/>
                        <a:pt x="21" y="673"/>
                      </a:cubicBezTo>
                      <a:cubicBezTo>
                        <a:pt x="32" y="673"/>
                        <a:pt x="41" y="682"/>
                        <a:pt x="41" y="693"/>
                      </a:cubicBezTo>
                      <a:cubicBezTo>
                        <a:pt x="41" y="819"/>
                        <a:pt x="41" y="819"/>
                        <a:pt x="41" y="819"/>
                      </a:cubicBezTo>
                      <a:cubicBezTo>
                        <a:pt x="41" y="831"/>
                        <a:pt x="32" y="840"/>
                        <a:pt x="21" y="840"/>
                      </a:cubicBezTo>
                      <a:close/>
                      <a:moveTo>
                        <a:pt x="21" y="503"/>
                      </a:moveTo>
                      <a:cubicBezTo>
                        <a:pt x="9" y="503"/>
                        <a:pt x="0" y="494"/>
                        <a:pt x="0" y="483"/>
                      </a:cubicBezTo>
                      <a:cubicBezTo>
                        <a:pt x="0" y="357"/>
                        <a:pt x="0" y="357"/>
                        <a:pt x="0" y="357"/>
                      </a:cubicBezTo>
                      <a:cubicBezTo>
                        <a:pt x="0" y="346"/>
                        <a:pt x="9" y="336"/>
                        <a:pt x="21" y="336"/>
                      </a:cubicBezTo>
                      <a:cubicBezTo>
                        <a:pt x="32" y="336"/>
                        <a:pt x="41" y="346"/>
                        <a:pt x="41" y="357"/>
                      </a:cubicBezTo>
                      <a:cubicBezTo>
                        <a:pt x="41" y="483"/>
                        <a:pt x="41" y="483"/>
                        <a:pt x="41" y="483"/>
                      </a:cubicBezTo>
                      <a:cubicBezTo>
                        <a:pt x="41" y="494"/>
                        <a:pt x="32" y="503"/>
                        <a:pt x="21" y="503"/>
                      </a:cubicBezTo>
                      <a:close/>
                      <a:moveTo>
                        <a:pt x="21" y="167"/>
                      </a:moveTo>
                      <a:cubicBezTo>
                        <a:pt x="9" y="167"/>
                        <a:pt x="0" y="158"/>
                        <a:pt x="0" y="147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9"/>
                        <a:pt x="9" y="0"/>
                        <a:pt x="21" y="0"/>
                      </a:cubicBezTo>
                      <a:cubicBezTo>
                        <a:pt x="32" y="0"/>
                        <a:pt x="41" y="9"/>
                        <a:pt x="41" y="20"/>
                      </a:cubicBezTo>
                      <a:cubicBezTo>
                        <a:pt x="41" y="147"/>
                        <a:pt x="41" y="147"/>
                        <a:pt x="41" y="147"/>
                      </a:cubicBezTo>
                      <a:cubicBezTo>
                        <a:pt x="41" y="158"/>
                        <a:pt x="32" y="167"/>
                        <a:pt x="21" y="167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9" name="Google Shape;783;p34">
                  <a:extLst>
                    <a:ext uri="{FF2B5EF4-FFF2-40B4-BE49-F238E27FC236}">
                      <a16:creationId xmlns:a16="http://schemas.microsoft.com/office/drawing/2014/main" id="{92E10B9B-B849-73BE-2D9C-8DDCD5A55EA6}"/>
                    </a:ext>
                  </a:extLst>
                </p:cNvPr>
                <p:cNvSpPr/>
                <p:nvPr/>
              </p:nvSpPr>
              <p:spPr>
                <a:xfrm>
                  <a:off x="5997240" y="3469973"/>
                  <a:ext cx="460217" cy="40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8" h="157" extrusionOk="0">
                      <a:moveTo>
                        <a:pt x="1599" y="157"/>
                      </a:moveTo>
                      <a:cubicBezTo>
                        <a:pt x="79" y="157"/>
                        <a:pt x="79" y="157"/>
                        <a:pt x="79" y="157"/>
                      </a:cubicBezTo>
                      <a:cubicBezTo>
                        <a:pt x="36" y="157"/>
                        <a:pt x="0" y="122"/>
                        <a:pt x="0" y="79"/>
                      </a:cubicBezTo>
                      <a:cubicBezTo>
                        <a:pt x="0" y="79"/>
                        <a:pt x="0" y="79"/>
                        <a:pt x="0" y="79"/>
                      </a:cubicBezTo>
                      <a:cubicBezTo>
                        <a:pt x="0" y="36"/>
                        <a:pt x="36" y="0"/>
                        <a:pt x="79" y="0"/>
                      </a:cubicBezTo>
                      <a:cubicBezTo>
                        <a:pt x="1599" y="0"/>
                        <a:pt x="1599" y="0"/>
                        <a:pt x="1599" y="0"/>
                      </a:cubicBezTo>
                      <a:cubicBezTo>
                        <a:pt x="1643" y="0"/>
                        <a:pt x="1678" y="36"/>
                        <a:pt x="1678" y="79"/>
                      </a:cubicBezTo>
                      <a:cubicBezTo>
                        <a:pt x="1678" y="122"/>
                        <a:pt x="1643" y="157"/>
                        <a:pt x="1599" y="15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0" name="Google Shape;784;p34">
                  <a:extLst>
                    <a:ext uri="{FF2B5EF4-FFF2-40B4-BE49-F238E27FC236}">
                      <a16:creationId xmlns:a16="http://schemas.microsoft.com/office/drawing/2014/main" id="{9AEDA4A0-5677-D01A-8C87-0F5BB6268361}"/>
                    </a:ext>
                  </a:extLst>
                </p:cNvPr>
                <p:cNvSpPr/>
                <p:nvPr/>
              </p:nvSpPr>
              <p:spPr>
                <a:xfrm>
                  <a:off x="5997240" y="3385866"/>
                  <a:ext cx="460217" cy="40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8" h="157" extrusionOk="0">
                      <a:moveTo>
                        <a:pt x="1599" y="157"/>
                      </a:moveTo>
                      <a:cubicBezTo>
                        <a:pt x="79" y="157"/>
                        <a:pt x="79" y="157"/>
                        <a:pt x="79" y="157"/>
                      </a:cubicBezTo>
                      <a:cubicBezTo>
                        <a:pt x="36" y="157"/>
                        <a:pt x="0" y="121"/>
                        <a:pt x="0" y="78"/>
                      </a:cubicBezTo>
                      <a:cubicBezTo>
                        <a:pt x="0" y="78"/>
                        <a:pt x="0" y="78"/>
                        <a:pt x="0" y="78"/>
                      </a:cubicBezTo>
                      <a:cubicBezTo>
                        <a:pt x="0" y="35"/>
                        <a:pt x="36" y="0"/>
                        <a:pt x="79" y="0"/>
                      </a:cubicBezTo>
                      <a:cubicBezTo>
                        <a:pt x="1599" y="0"/>
                        <a:pt x="1599" y="0"/>
                        <a:pt x="1599" y="0"/>
                      </a:cubicBezTo>
                      <a:cubicBezTo>
                        <a:pt x="1643" y="0"/>
                        <a:pt x="1678" y="35"/>
                        <a:pt x="1678" y="78"/>
                      </a:cubicBezTo>
                      <a:cubicBezTo>
                        <a:pt x="1678" y="121"/>
                        <a:pt x="1643" y="157"/>
                        <a:pt x="1599" y="15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1" name="Google Shape;785;p34">
                  <a:extLst>
                    <a:ext uri="{FF2B5EF4-FFF2-40B4-BE49-F238E27FC236}">
                      <a16:creationId xmlns:a16="http://schemas.microsoft.com/office/drawing/2014/main" id="{0F12200C-9107-B047-70A1-BD52E729B5AD}"/>
                    </a:ext>
                  </a:extLst>
                </p:cNvPr>
                <p:cNvSpPr/>
                <p:nvPr/>
              </p:nvSpPr>
              <p:spPr>
                <a:xfrm>
                  <a:off x="5997240" y="3298101"/>
                  <a:ext cx="460217" cy="444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8" h="157" extrusionOk="0">
                      <a:moveTo>
                        <a:pt x="1599" y="157"/>
                      </a:moveTo>
                      <a:cubicBezTo>
                        <a:pt x="79" y="157"/>
                        <a:pt x="79" y="157"/>
                        <a:pt x="79" y="157"/>
                      </a:cubicBezTo>
                      <a:cubicBezTo>
                        <a:pt x="36" y="157"/>
                        <a:pt x="0" y="122"/>
                        <a:pt x="0" y="79"/>
                      </a:cubicBezTo>
                      <a:cubicBezTo>
                        <a:pt x="0" y="79"/>
                        <a:pt x="0" y="79"/>
                        <a:pt x="0" y="79"/>
                      </a:cubicBezTo>
                      <a:cubicBezTo>
                        <a:pt x="0" y="35"/>
                        <a:pt x="36" y="0"/>
                        <a:pt x="79" y="0"/>
                      </a:cubicBezTo>
                      <a:cubicBezTo>
                        <a:pt x="1599" y="0"/>
                        <a:pt x="1599" y="0"/>
                        <a:pt x="1599" y="0"/>
                      </a:cubicBezTo>
                      <a:cubicBezTo>
                        <a:pt x="1643" y="0"/>
                        <a:pt x="1678" y="35"/>
                        <a:pt x="1678" y="79"/>
                      </a:cubicBezTo>
                      <a:cubicBezTo>
                        <a:pt x="1678" y="122"/>
                        <a:pt x="1643" y="157"/>
                        <a:pt x="1599" y="15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2" name="Google Shape;786;p34">
                  <a:extLst>
                    <a:ext uri="{FF2B5EF4-FFF2-40B4-BE49-F238E27FC236}">
                      <a16:creationId xmlns:a16="http://schemas.microsoft.com/office/drawing/2014/main" id="{FCB5F212-FC6A-05A5-370E-B7B798AB03C3}"/>
                    </a:ext>
                  </a:extLst>
                </p:cNvPr>
                <p:cNvSpPr/>
                <p:nvPr/>
              </p:nvSpPr>
              <p:spPr>
                <a:xfrm>
                  <a:off x="5997240" y="3213994"/>
                  <a:ext cx="460217" cy="444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8" h="157" extrusionOk="0">
                      <a:moveTo>
                        <a:pt x="1599" y="157"/>
                      </a:moveTo>
                      <a:cubicBezTo>
                        <a:pt x="79" y="157"/>
                        <a:pt x="79" y="157"/>
                        <a:pt x="79" y="157"/>
                      </a:cubicBezTo>
                      <a:cubicBezTo>
                        <a:pt x="36" y="157"/>
                        <a:pt x="0" y="122"/>
                        <a:pt x="0" y="79"/>
                      </a:cubicBezTo>
                      <a:cubicBezTo>
                        <a:pt x="0" y="79"/>
                        <a:pt x="0" y="79"/>
                        <a:pt x="0" y="79"/>
                      </a:cubicBezTo>
                      <a:cubicBezTo>
                        <a:pt x="0" y="36"/>
                        <a:pt x="36" y="0"/>
                        <a:pt x="79" y="0"/>
                      </a:cubicBezTo>
                      <a:cubicBezTo>
                        <a:pt x="1599" y="0"/>
                        <a:pt x="1599" y="0"/>
                        <a:pt x="1599" y="0"/>
                      </a:cubicBezTo>
                      <a:cubicBezTo>
                        <a:pt x="1643" y="0"/>
                        <a:pt x="1678" y="36"/>
                        <a:pt x="1678" y="79"/>
                      </a:cubicBezTo>
                      <a:cubicBezTo>
                        <a:pt x="1678" y="122"/>
                        <a:pt x="1643" y="157"/>
                        <a:pt x="1599" y="15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3" name="Google Shape;787;p34">
                  <a:extLst>
                    <a:ext uri="{FF2B5EF4-FFF2-40B4-BE49-F238E27FC236}">
                      <a16:creationId xmlns:a16="http://schemas.microsoft.com/office/drawing/2014/main" id="{FECAA6AE-5291-2D65-45A1-D97E1162A5E8}"/>
                    </a:ext>
                  </a:extLst>
                </p:cNvPr>
                <p:cNvSpPr/>
                <p:nvPr/>
              </p:nvSpPr>
              <p:spPr>
                <a:xfrm>
                  <a:off x="5997240" y="3554080"/>
                  <a:ext cx="244710" cy="40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3" h="157" extrusionOk="0">
                      <a:moveTo>
                        <a:pt x="845" y="157"/>
                      </a:moveTo>
                      <a:cubicBezTo>
                        <a:pt x="79" y="157"/>
                        <a:pt x="79" y="157"/>
                        <a:pt x="79" y="157"/>
                      </a:cubicBezTo>
                      <a:cubicBezTo>
                        <a:pt x="36" y="157"/>
                        <a:pt x="0" y="122"/>
                        <a:pt x="0" y="79"/>
                      </a:cubicBezTo>
                      <a:cubicBezTo>
                        <a:pt x="0" y="79"/>
                        <a:pt x="0" y="79"/>
                        <a:pt x="0" y="79"/>
                      </a:cubicBezTo>
                      <a:cubicBezTo>
                        <a:pt x="0" y="35"/>
                        <a:pt x="36" y="0"/>
                        <a:pt x="79" y="0"/>
                      </a:cubicBezTo>
                      <a:cubicBezTo>
                        <a:pt x="845" y="0"/>
                        <a:pt x="845" y="0"/>
                        <a:pt x="845" y="0"/>
                      </a:cubicBezTo>
                      <a:cubicBezTo>
                        <a:pt x="888" y="0"/>
                        <a:pt x="923" y="35"/>
                        <a:pt x="923" y="79"/>
                      </a:cubicBezTo>
                      <a:cubicBezTo>
                        <a:pt x="923" y="122"/>
                        <a:pt x="888" y="157"/>
                        <a:pt x="845" y="15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4" name="Google Shape;788;p34">
                  <a:extLst>
                    <a:ext uri="{FF2B5EF4-FFF2-40B4-BE49-F238E27FC236}">
                      <a16:creationId xmlns:a16="http://schemas.microsoft.com/office/drawing/2014/main" id="{708B5A66-1CAC-1406-BB53-D85832AD02AC}"/>
                    </a:ext>
                  </a:extLst>
                </p:cNvPr>
                <p:cNvSpPr/>
                <p:nvPr/>
              </p:nvSpPr>
              <p:spPr>
                <a:xfrm>
                  <a:off x="5913132" y="2632556"/>
                  <a:ext cx="244710" cy="444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3" h="157" extrusionOk="0">
                      <a:moveTo>
                        <a:pt x="844" y="157"/>
                      </a:moveTo>
                      <a:cubicBezTo>
                        <a:pt x="78" y="157"/>
                        <a:pt x="78" y="157"/>
                        <a:pt x="78" y="157"/>
                      </a:cubicBezTo>
                      <a:cubicBezTo>
                        <a:pt x="35" y="157"/>
                        <a:pt x="0" y="122"/>
                        <a:pt x="0" y="79"/>
                      </a:cubicBezTo>
                      <a:cubicBezTo>
                        <a:pt x="0" y="79"/>
                        <a:pt x="0" y="79"/>
                        <a:pt x="0" y="79"/>
                      </a:cubicBezTo>
                      <a:cubicBezTo>
                        <a:pt x="0" y="36"/>
                        <a:pt x="35" y="0"/>
                        <a:pt x="78" y="0"/>
                      </a:cubicBezTo>
                      <a:cubicBezTo>
                        <a:pt x="844" y="0"/>
                        <a:pt x="844" y="0"/>
                        <a:pt x="844" y="0"/>
                      </a:cubicBezTo>
                      <a:cubicBezTo>
                        <a:pt x="887" y="0"/>
                        <a:pt x="923" y="36"/>
                        <a:pt x="923" y="79"/>
                      </a:cubicBezTo>
                      <a:cubicBezTo>
                        <a:pt x="923" y="122"/>
                        <a:pt x="887" y="157"/>
                        <a:pt x="844" y="15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5" name="Google Shape;789;p34">
                  <a:extLst>
                    <a:ext uri="{FF2B5EF4-FFF2-40B4-BE49-F238E27FC236}">
                      <a16:creationId xmlns:a16="http://schemas.microsoft.com/office/drawing/2014/main" id="{98FFBD6B-A217-3338-3357-FA6362EF29AE}"/>
                    </a:ext>
                  </a:extLst>
                </p:cNvPr>
                <p:cNvSpPr/>
                <p:nvPr/>
              </p:nvSpPr>
              <p:spPr>
                <a:xfrm>
                  <a:off x="5913132" y="2548448"/>
                  <a:ext cx="244710" cy="444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3" h="157" extrusionOk="0">
                      <a:moveTo>
                        <a:pt x="844" y="157"/>
                      </a:moveTo>
                      <a:cubicBezTo>
                        <a:pt x="78" y="157"/>
                        <a:pt x="78" y="157"/>
                        <a:pt x="78" y="157"/>
                      </a:cubicBezTo>
                      <a:cubicBezTo>
                        <a:pt x="35" y="157"/>
                        <a:pt x="0" y="121"/>
                        <a:pt x="0" y="78"/>
                      </a:cubicBezTo>
                      <a:cubicBezTo>
                        <a:pt x="0" y="78"/>
                        <a:pt x="0" y="78"/>
                        <a:pt x="0" y="78"/>
                      </a:cubicBezTo>
                      <a:cubicBezTo>
                        <a:pt x="0" y="35"/>
                        <a:pt x="35" y="0"/>
                        <a:pt x="78" y="0"/>
                      </a:cubicBezTo>
                      <a:cubicBezTo>
                        <a:pt x="844" y="0"/>
                        <a:pt x="844" y="0"/>
                        <a:pt x="844" y="0"/>
                      </a:cubicBezTo>
                      <a:cubicBezTo>
                        <a:pt x="887" y="0"/>
                        <a:pt x="923" y="35"/>
                        <a:pt x="923" y="78"/>
                      </a:cubicBezTo>
                      <a:cubicBezTo>
                        <a:pt x="923" y="121"/>
                        <a:pt x="887" y="157"/>
                        <a:pt x="844" y="15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6" name="Google Shape;790;p34">
                  <a:extLst>
                    <a:ext uri="{FF2B5EF4-FFF2-40B4-BE49-F238E27FC236}">
                      <a16:creationId xmlns:a16="http://schemas.microsoft.com/office/drawing/2014/main" id="{C2646760-0995-6151-B8D4-9C7C69315E80}"/>
                    </a:ext>
                  </a:extLst>
                </p:cNvPr>
                <p:cNvSpPr/>
                <p:nvPr/>
              </p:nvSpPr>
              <p:spPr>
                <a:xfrm>
                  <a:off x="5913132" y="2727634"/>
                  <a:ext cx="37118" cy="364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" h="133" extrusionOk="0">
                      <a:moveTo>
                        <a:pt x="135" y="58"/>
                      </a:moveTo>
                      <a:cubicBezTo>
                        <a:pt x="140" y="54"/>
                        <a:pt x="137" y="46"/>
                        <a:pt x="131" y="45"/>
                      </a:cubicBezTo>
                      <a:cubicBezTo>
                        <a:pt x="97" y="40"/>
                        <a:pt x="97" y="40"/>
                        <a:pt x="97" y="40"/>
                      </a:cubicBezTo>
                      <a:cubicBezTo>
                        <a:pt x="95" y="40"/>
                        <a:pt x="93" y="39"/>
                        <a:pt x="92" y="36"/>
                      </a:cubicBezTo>
                      <a:cubicBezTo>
                        <a:pt x="77" y="6"/>
                        <a:pt x="77" y="6"/>
                        <a:pt x="77" y="6"/>
                      </a:cubicBezTo>
                      <a:cubicBezTo>
                        <a:pt x="74" y="0"/>
                        <a:pt x="66" y="0"/>
                        <a:pt x="63" y="6"/>
                      </a:cubicBezTo>
                      <a:cubicBezTo>
                        <a:pt x="48" y="36"/>
                        <a:pt x="48" y="36"/>
                        <a:pt x="48" y="36"/>
                      </a:cubicBezTo>
                      <a:cubicBezTo>
                        <a:pt x="47" y="39"/>
                        <a:pt x="44" y="40"/>
                        <a:pt x="42" y="40"/>
                      </a:cubicBezTo>
                      <a:cubicBezTo>
                        <a:pt x="8" y="45"/>
                        <a:pt x="8" y="45"/>
                        <a:pt x="8" y="45"/>
                      </a:cubicBezTo>
                      <a:cubicBezTo>
                        <a:pt x="2" y="46"/>
                        <a:pt x="0" y="54"/>
                        <a:pt x="4" y="58"/>
                      </a:cubicBezTo>
                      <a:cubicBezTo>
                        <a:pt x="28" y="82"/>
                        <a:pt x="28" y="82"/>
                        <a:pt x="28" y="82"/>
                      </a:cubicBezTo>
                      <a:cubicBezTo>
                        <a:pt x="30" y="84"/>
                        <a:pt x="31" y="86"/>
                        <a:pt x="31" y="89"/>
                      </a:cubicBezTo>
                      <a:cubicBezTo>
                        <a:pt x="25" y="122"/>
                        <a:pt x="25" y="122"/>
                        <a:pt x="25" y="122"/>
                      </a:cubicBezTo>
                      <a:cubicBezTo>
                        <a:pt x="24" y="129"/>
                        <a:pt x="30" y="133"/>
                        <a:pt x="36" y="131"/>
                      </a:cubicBezTo>
                      <a:cubicBezTo>
                        <a:pt x="66" y="115"/>
                        <a:pt x="66" y="115"/>
                        <a:pt x="66" y="115"/>
                      </a:cubicBezTo>
                      <a:cubicBezTo>
                        <a:pt x="68" y="114"/>
                        <a:pt x="71" y="114"/>
                        <a:pt x="73" y="115"/>
                      </a:cubicBezTo>
                      <a:cubicBezTo>
                        <a:pt x="103" y="131"/>
                        <a:pt x="103" y="131"/>
                        <a:pt x="103" y="131"/>
                      </a:cubicBezTo>
                      <a:cubicBezTo>
                        <a:pt x="109" y="133"/>
                        <a:pt x="116" y="129"/>
                        <a:pt x="114" y="122"/>
                      </a:cubicBezTo>
                      <a:cubicBezTo>
                        <a:pt x="109" y="89"/>
                        <a:pt x="109" y="89"/>
                        <a:pt x="109" y="89"/>
                      </a:cubicBezTo>
                      <a:cubicBezTo>
                        <a:pt x="108" y="86"/>
                        <a:pt x="109" y="84"/>
                        <a:pt x="111" y="82"/>
                      </a:cubicBezTo>
                      <a:lnTo>
                        <a:pt x="135" y="58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7" name="Google Shape;791;p34">
                  <a:extLst>
                    <a:ext uri="{FF2B5EF4-FFF2-40B4-BE49-F238E27FC236}">
                      <a16:creationId xmlns:a16="http://schemas.microsoft.com/office/drawing/2014/main" id="{0E3F17B5-7555-BB33-7416-D40D3260D62A}"/>
                    </a:ext>
                  </a:extLst>
                </p:cNvPr>
                <p:cNvSpPr/>
                <p:nvPr/>
              </p:nvSpPr>
              <p:spPr>
                <a:xfrm>
                  <a:off x="5964328" y="2727634"/>
                  <a:ext cx="39677" cy="364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" h="133" extrusionOk="0">
                      <a:moveTo>
                        <a:pt x="135" y="58"/>
                      </a:moveTo>
                      <a:cubicBezTo>
                        <a:pt x="140" y="54"/>
                        <a:pt x="137" y="46"/>
                        <a:pt x="131" y="45"/>
                      </a:cubicBezTo>
                      <a:cubicBezTo>
                        <a:pt x="97" y="40"/>
                        <a:pt x="97" y="40"/>
                        <a:pt x="97" y="40"/>
                      </a:cubicBezTo>
                      <a:cubicBezTo>
                        <a:pt x="95" y="40"/>
                        <a:pt x="93" y="39"/>
                        <a:pt x="92" y="36"/>
                      </a:cubicBezTo>
                      <a:cubicBezTo>
                        <a:pt x="77" y="6"/>
                        <a:pt x="77" y="6"/>
                        <a:pt x="77" y="6"/>
                      </a:cubicBezTo>
                      <a:cubicBezTo>
                        <a:pt x="74" y="0"/>
                        <a:pt x="66" y="0"/>
                        <a:pt x="63" y="6"/>
                      </a:cubicBezTo>
                      <a:cubicBezTo>
                        <a:pt x="48" y="36"/>
                        <a:pt x="48" y="36"/>
                        <a:pt x="48" y="36"/>
                      </a:cubicBezTo>
                      <a:cubicBezTo>
                        <a:pt x="47" y="39"/>
                        <a:pt x="44" y="40"/>
                        <a:pt x="42" y="40"/>
                      </a:cubicBezTo>
                      <a:cubicBezTo>
                        <a:pt x="8" y="45"/>
                        <a:pt x="8" y="45"/>
                        <a:pt x="8" y="45"/>
                      </a:cubicBezTo>
                      <a:cubicBezTo>
                        <a:pt x="2" y="46"/>
                        <a:pt x="0" y="54"/>
                        <a:pt x="4" y="58"/>
                      </a:cubicBezTo>
                      <a:cubicBezTo>
                        <a:pt x="28" y="82"/>
                        <a:pt x="28" y="82"/>
                        <a:pt x="28" y="82"/>
                      </a:cubicBezTo>
                      <a:cubicBezTo>
                        <a:pt x="30" y="84"/>
                        <a:pt x="31" y="86"/>
                        <a:pt x="31" y="89"/>
                      </a:cubicBezTo>
                      <a:cubicBezTo>
                        <a:pt x="25" y="122"/>
                        <a:pt x="25" y="122"/>
                        <a:pt x="25" y="122"/>
                      </a:cubicBezTo>
                      <a:cubicBezTo>
                        <a:pt x="24" y="129"/>
                        <a:pt x="30" y="133"/>
                        <a:pt x="36" y="131"/>
                      </a:cubicBezTo>
                      <a:cubicBezTo>
                        <a:pt x="66" y="115"/>
                        <a:pt x="66" y="115"/>
                        <a:pt x="66" y="115"/>
                      </a:cubicBezTo>
                      <a:cubicBezTo>
                        <a:pt x="68" y="114"/>
                        <a:pt x="71" y="114"/>
                        <a:pt x="73" y="115"/>
                      </a:cubicBezTo>
                      <a:cubicBezTo>
                        <a:pt x="103" y="131"/>
                        <a:pt x="103" y="131"/>
                        <a:pt x="103" y="131"/>
                      </a:cubicBezTo>
                      <a:cubicBezTo>
                        <a:pt x="109" y="133"/>
                        <a:pt x="116" y="129"/>
                        <a:pt x="114" y="122"/>
                      </a:cubicBezTo>
                      <a:cubicBezTo>
                        <a:pt x="109" y="89"/>
                        <a:pt x="109" y="89"/>
                        <a:pt x="109" y="89"/>
                      </a:cubicBezTo>
                      <a:cubicBezTo>
                        <a:pt x="108" y="86"/>
                        <a:pt x="109" y="84"/>
                        <a:pt x="111" y="82"/>
                      </a:cubicBezTo>
                      <a:lnTo>
                        <a:pt x="135" y="58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8" name="Google Shape;792;p34">
                  <a:extLst>
                    <a:ext uri="{FF2B5EF4-FFF2-40B4-BE49-F238E27FC236}">
                      <a16:creationId xmlns:a16="http://schemas.microsoft.com/office/drawing/2014/main" id="{7C3CFDDB-1C15-AF60-E774-B11CA1EFA6A1}"/>
                    </a:ext>
                  </a:extLst>
                </p:cNvPr>
                <p:cNvSpPr/>
                <p:nvPr/>
              </p:nvSpPr>
              <p:spPr>
                <a:xfrm>
                  <a:off x="6019181" y="2727634"/>
                  <a:ext cx="37118" cy="364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" h="133" extrusionOk="0">
                      <a:moveTo>
                        <a:pt x="135" y="58"/>
                      </a:moveTo>
                      <a:cubicBezTo>
                        <a:pt x="140" y="54"/>
                        <a:pt x="137" y="46"/>
                        <a:pt x="131" y="45"/>
                      </a:cubicBezTo>
                      <a:cubicBezTo>
                        <a:pt x="97" y="40"/>
                        <a:pt x="97" y="40"/>
                        <a:pt x="97" y="40"/>
                      </a:cubicBezTo>
                      <a:cubicBezTo>
                        <a:pt x="95" y="40"/>
                        <a:pt x="93" y="39"/>
                        <a:pt x="92" y="36"/>
                      </a:cubicBezTo>
                      <a:cubicBezTo>
                        <a:pt x="77" y="6"/>
                        <a:pt x="77" y="6"/>
                        <a:pt x="77" y="6"/>
                      </a:cubicBezTo>
                      <a:cubicBezTo>
                        <a:pt x="74" y="0"/>
                        <a:pt x="66" y="0"/>
                        <a:pt x="63" y="6"/>
                      </a:cubicBezTo>
                      <a:cubicBezTo>
                        <a:pt x="48" y="36"/>
                        <a:pt x="48" y="36"/>
                        <a:pt x="48" y="36"/>
                      </a:cubicBezTo>
                      <a:cubicBezTo>
                        <a:pt x="47" y="39"/>
                        <a:pt x="44" y="40"/>
                        <a:pt x="42" y="40"/>
                      </a:cubicBezTo>
                      <a:cubicBezTo>
                        <a:pt x="8" y="45"/>
                        <a:pt x="8" y="45"/>
                        <a:pt x="8" y="45"/>
                      </a:cubicBezTo>
                      <a:cubicBezTo>
                        <a:pt x="2" y="46"/>
                        <a:pt x="0" y="54"/>
                        <a:pt x="4" y="58"/>
                      </a:cubicBezTo>
                      <a:cubicBezTo>
                        <a:pt x="28" y="82"/>
                        <a:pt x="28" y="82"/>
                        <a:pt x="28" y="82"/>
                      </a:cubicBezTo>
                      <a:cubicBezTo>
                        <a:pt x="30" y="84"/>
                        <a:pt x="31" y="86"/>
                        <a:pt x="31" y="89"/>
                      </a:cubicBezTo>
                      <a:cubicBezTo>
                        <a:pt x="25" y="122"/>
                        <a:pt x="25" y="122"/>
                        <a:pt x="25" y="122"/>
                      </a:cubicBezTo>
                      <a:cubicBezTo>
                        <a:pt x="24" y="129"/>
                        <a:pt x="30" y="133"/>
                        <a:pt x="36" y="131"/>
                      </a:cubicBezTo>
                      <a:cubicBezTo>
                        <a:pt x="66" y="115"/>
                        <a:pt x="66" y="115"/>
                        <a:pt x="66" y="115"/>
                      </a:cubicBezTo>
                      <a:cubicBezTo>
                        <a:pt x="68" y="114"/>
                        <a:pt x="71" y="114"/>
                        <a:pt x="73" y="115"/>
                      </a:cubicBezTo>
                      <a:cubicBezTo>
                        <a:pt x="103" y="131"/>
                        <a:pt x="103" y="131"/>
                        <a:pt x="103" y="131"/>
                      </a:cubicBezTo>
                      <a:cubicBezTo>
                        <a:pt x="109" y="133"/>
                        <a:pt x="116" y="129"/>
                        <a:pt x="114" y="122"/>
                      </a:cubicBezTo>
                      <a:cubicBezTo>
                        <a:pt x="109" y="89"/>
                        <a:pt x="109" y="89"/>
                        <a:pt x="109" y="89"/>
                      </a:cubicBezTo>
                      <a:cubicBezTo>
                        <a:pt x="108" y="86"/>
                        <a:pt x="109" y="84"/>
                        <a:pt x="111" y="82"/>
                      </a:cubicBezTo>
                      <a:lnTo>
                        <a:pt x="135" y="58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9" name="Google Shape;793;p34">
                  <a:extLst>
                    <a:ext uri="{FF2B5EF4-FFF2-40B4-BE49-F238E27FC236}">
                      <a16:creationId xmlns:a16="http://schemas.microsoft.com/office/drawing/2014/main" id="{CF95390F-7105-9C6D-50DF-50FE50B8653D}"/>
                    </a:ext>
                  </a:extLst>
                </p:cNvPr>
                <p:cNvSpPr/>
                <p:nvPr/>
              </p:nvSpPr>
              <p:spPr>
                <a:xfrm>
                  <a:off x="6070377" y="2727634"/>
                  <a:ext cx="39677" cy="364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" h="133" extrusionOk="0">
                      <a:moveTo>
                        <a:pt x="135" y="58"/>
                      </a:moveTo>
                      <a:cubicBezTo>
                        <a:pt x="140" y="54"/>
                        <a:pt x="137" y="46"/>
                        <a:pt x="131" y="45"/>
                      </a:cubicBezTo>
                      <a:cubicBezTo>
                        <a:pt x="97" y="40"/>
                        <a:pt x="97" y="40"/>
                        <a:pt x="97" y="40"/>
                      </a:cubicBezTo>
                      <a:cubicBezTo>
                        <a:pt x="95" y="40"/>
                        <a:pt x="93" y="39"/>
                        <a:pt x="92" y="36"/>
                      </a:cubicBezTo>
                      <a:cubicBezTo>
                        <a:pt x="77" y="6"/>
                        <a:pt x="77" y="6"/>
                        <a:pt x="77" y="6"/>
                      </a:cubicBezTo>
                      <a:cubicBezTo>
                        <a:pt x="74" y="0"/>
                        <a:pt x="66" y="0"/>
                        <a:pt x="63" y="6"/>
                      </a:cubicBezTo>
                      <a:cubicBezTo>
                        <a:pt x="48" y="36"/>
                        <a:pt x="48" y="36"/>
                        <a:pt x="48" y="36"/>
                      </a:cubicBezTo>
                      <a:cubicBezTo>
                        <a:pt x="47" y="39"/>
                        <a:pt x="44" y="40"/>
                        <a:pt x="42" y="40"/>
                      </a:cubicBezTo>
                      <a:cubicBezTo>
                        <a:pt x="8" y="45"/>
                        <a:pt x="8" y="45"/>
                        <a:pt x="8" y="45"/>
                      </a:cubicBezTo>
                      <a:cubicBezTo>
                        <a:pt x="2" y="46"/>
                        <a:pt x="0" y="54"/>
                        <a:pt x="4" y="58"/>
                      </a:cubicBezTo>
                      <a:cubicBezTo>
                        <a:pt x="28" y="82"/>
                        <a:pt x="28" y="82"/>
                        <a:pt x="28" y="82"/>
                      </a:cubicBezTo>
                      <a:cubicBezTo>
                        <a:pt x="30" y="84"/>
                        <a:pt x="31" y="86"/>
                        <a:pt x="31" y="89"/>
                      </a:cubicBezTo>
                      <a:cubicBezTo>
                        <a:pt x="25" y="122"/>
                        <a:pt x="25" y="122"/>
                        <a:pt x="25" y="122"/>
                      </a:cubicBezTo>
                      <a:cubicBezTo>
                        <a:pt x="24" y="129"/>
                        <a:pt x="30" y="133"/>
                        <a:pt x="36" y="131"/>
                      </a:cubicBezTo>
                      <a:cubicBezTo>
                        <a:pt x="66" y="115"/>
                        <a:pt x="66" y="115"/>
                        <a:pt x="66" y="115"/>
                      </a:cubicBezTo>
                      <a:cubicBezTo>
                        <a:pt x="68" y="114"/>
                        <a:pt x="71" y="114"/>
                        <a:pt x="73" y="115"/>
                      </a:cubicBezTo>
                      <a:cubicBezTo>
                        <a:pt x="103" y="131"/>
                        <a:pt x="103" y="131"/>
                        <a:pt x="103" y="131"/>
                      </a:cubicBezTo>
                      <a:cubicBezTo>
                        <a:pt x="109" y="133"/>
                        <a:pt x="116" y="129"/>
                        <a:pt x="114" y="122"/>
                      </a:cubicBezTo>
                      <a:cubicBezTo>
                        <a:pt x="109" y="89"/>
                        <a:pt x="109" y="89"/>
                        <a:pt x="109" y="89"/>
                      </a:cubicBezTo>
                      <a:cubicBezTo>
                        <a:pt x="108" y="86"/>
                        <a:pt x="109" y="84"/>
                        <a:pt x="111" y="82"/>
                      </a:cubicBezTo>
                      <a:lnTo>
                        <a:pt x="135" y="58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0" name="Google Shape;794;p34">
                  <a:extLst>
                    <a:ext uri="{FF2B5EF4-FFF2-40B4-BE49-F238E27FC236}">
                      <a16:creationId xmlns:a16="http://schemas.microsoft.com/office/drawing/2014/main" id="{FBC3C09D-A2DA-599D-9893-B0D1BA9763EE}"/>
                    </a:ext>
                  </a:extLst>
                </p:cNvPr>
                <p:cNvSpPr/>
                <p:nvPr/>
              </p:nvSpPr>
              <p:spPr>
                <a:xfrm>
                  <a:off x="6125230" y="2727634"/>
                  <a:ext cx="37118" cy="364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" h="133" extrusionOk="0">
                      <a:moveTo>
                        <a:pt x="135" y="58"/>
                      </a:moveTo>
                      <a:cubicBezTo>
                        <a:pt x="140" y="54"/>
                        <a:pt x="137" y="46"/>
                        <a:pt x="131" y="45"/>
                      </a:cubicBezTo>
                      <a:cubicBezTo>
                        <a:pt x="97" y="40"/>
                        <a:pt x="97" y="40"/>
                        <a:pt x="97" y="40"/>
                      </a:cubicBezTo>
                      <a:cubicBezTo>
                        <a:pt x="95" y="40"/>
                        <a:pt x="93" y="39"/>
                        <a:pt x="92" y="36"/>
                      </a:cubicBezTo>
                      <a:cubicBezTo>
                        <a:pt x="77" y="6"/>
                        <a:pt x="77" y="6"/>
                        <a:pt x="77" y="6"/>
                      </a:cubicBezTo>
                      <a:cubicBezTo>
                        <a:pt x="74" y="0"/>
                        <a:pt x="66" y="0"/>
                        <a:pt x="63" y="6"/>
                      </a:cubicBezTo>
                      <a:cubicBezTo>
                        <a:pt x="48" y="36"/>
                        <a:pt x="48" y="36"/>
                        <a:pt x="48" y="36"/>
                      </a:cubicBezTo>
                      <a:cubicBezTo>
                        <a:pt x="47" y="39"/>
                        <a:pt x="44" y="40"/>
                        <a:pt x="42" y="40"/>
                      </a:cubicBezTo>
                      <a:cubicBezTo>
                        <a:pt x="8" y="45"/>
                        <a:pt x="8" y="45"/>
                        <a:pt x="8" y="45"/>
                      </a:cubicBezTo>
                      <a:cubicBezTo>
                        <a:pt x="2" y="46"/>
                        <a:pt x="0" y="54"/>
                        <a:pt x="4" y="58"/>
                      </a:cubicBezTo>
                      <a:cubicBezTo>
                        <a:pt x="28" y="82"/>
                        <a:pt x="28" y="82"/>
                        <a:pt x="28" y="82"/>
                      </a:cubicBezTo>
                      <a:cubicBezTo>
                        <a:pt x="30" y="84"/>
                        <a:pt x="31" y="86"/>
                        <a:pt x="31" y="89"/>
                      </a:cubicBezTo>
                      <a:cubicBezTo>
                        <a:pt x="25" y="122"/>
                        <a:pt x="25" y="122"/>
                        <a:pt x="25" y="122"/>
                      </a:cubicBezTo>
                      <a:cubicBezTo>
                        <a:pt x="24" y="129"/>
                        <a:pt x="30" y="133"/>
                        <a:pt x="36" y="131"/>
                      </a:cubicBezTo>
                      <a:cubicBezTo>
                        <a:pt x="66" y="115"/>
                        <a:pt x="66" y="115"/>
                        <a:pt x="66" y="115"/>
                      </a:cubicBezTo>
                      <a:cubicBezTo>
                        <a:pt x="68" y="114"/>
                        <a:pt x="71" y="114"/>
                        <a:pt x="73" y="115"/>
                      </a:cubicBezTo>
                      <a:cubicBezTo>
                        <a:pt x="103" y="131"/>
                        <a:pt x="103" y="131"/>
                        <a:pt x="103" y="131"/>
                      </a:cubicBezTo>
                      <a:cubicBezTo>
                        <a:pt x="109" y="133"/>
                        <a:pt x="116" y="129"/>
                        <a:pt x="114" y="122"/>
                      </a:cubicBezTo>
                      <a:cubicBezTo>
                        <a:pt x="109" y="89"/>
                        <a:pt x="109" y="89"/>
                        <a:pt x="109" y="89"/>
                      </a:cubicBezTo>
                      <a:cubicBezTo>
                        <a:pt x="108" y="86"/>
                        <a:pt x="109" y="84"/>
                        <a:pt x="111" y="82"/>
                      </a:cubicBezTo>
                      <a:lnTo>
                        <a:pt x="135" y="58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1" name="Google Shape;795;p34">
                  <a:extLst>
                    <a:ext uri="{FF2B5EF4-FFF2-40B4-BE49-F238E27FC236}">
                      <a16:creationId xmlns:a16="http://schemas.microsoft.com/office/drawing/2014/main" id="{C23FA5F6-9177-CACB-D08E-D73F25509C9D}"/>
                    </a:ext>
                  </a:extLst>
                </p:cNvPr>
                <p:cNvSpPr/>
                <p:nvPr/>
              </p:nvSpPr>
              <p:spPr>
                <a:xfrm>
                  <a:off x="5035486" y="2789800"/>
                  <a:ext cx="528234" cy="368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26" h="1342" extrusionOk="0">
                      <a:moveTo>
                        <a:pt x="1648" y="0"/>
                      </a:moveTo>
                      <a:cubicBezTo>
                        <a:pt x="278" y="0"/>
                        <a:pt x="278" y="0"/>
                        <a:pt x="278" y="0"/>
                      </a:cubicBezTo>
                      <a:cubicBezTo>
                        <a:pt x="124" y="0"/>
                        <a:pt x="0" y="164"/>
                        <a:pt x="0" y="366"/>
                      </a:cubicBezTo>
                      <a:cubicBezTo>
                        <a:pt x="0" y="976"/>
                        <a:pt x="0" y="976"/>
                        <a:pt x="0" y="976"/>
                      </a:cubicBezTo>
                      <a:cubicBezTo>
                        <a:pt x="0" y="1178"/>
                        <a:pt x="124" y="1342"/>
                        <a:pt x="278" y="1342"/>
                      </a:cubicBezTo>
                      <a:cubicBezTo>
                        <a:pt x="1648" y="1342"/>
                        <a:pt x="1648" y="1342"/>
                        <a:pt x="1648" y="1342"/>
                      </a:cubicBezTo>
                      <a:cubicBezTo>
                        <a:pt x="1802" y="1342"/>
                        <a:pt x="1926" y="1178"/>
                        <a:pt x="1926" y="976"/>
                      </a:cubicBezTo>
                      <a:cubicBezTo>
                        <a:pt x="1926" y="366"/>
                        <a:pt x="1926" y="366"/>
                        <a:pt x="1926" y="366"/>
                      </a:cubicBezTo>
                      <a:cubicBezTo>
                        <a:pt x="1926" y="164"/>
                        <a:pt x="1802" y="0"/>
                        <a:pt x="164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2" name="Google Shape;796;p34">
                  <a:extLst>
                    <a:ext uri="{FF2B5EF4-FFF2-40B4-BE49-F238E27FC236}">
                      <a16:creationId xmlns:a16="http://schemas.microsoft.com/office/drawing/2014/main" id="{EA464CED-65C8-EA26-DD94-60FD048BFD1B}"/>
                    </a:ext>
                  </a:extLst>
                </p:cNvPr>
                <p:cNvSpPr/>
                <p:nvPr/>
              </p:nvSpPr>
              <p:spPr>
                <a:xfrm>
                  <a:off x="5086683" y="2998240"/>
                  <a:ext cx="33141" cy="95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" h="362" extrusionOk="0">
                      <a:moveTo>
                        <a:pt x="125" y="84"/>
                      </a:moveTo>
                      <a:cubicBezTo>
                        <a:pt x="125" y="38"/>
                        <a:pt x="97" y="0"/>
                        <a:pt x="63" y="0"/>
                      </a:cubicBezTo>
                      <a:cubicBezTo>
                        <a:pt x="28" y="0"/>
                        <a:pt x="0" y="38"/>
                        <a:pt x="0" y="84"/>
                      </a:cubicBezTo>
                      <a:cubicBezTo>
                        <a:pt x="0" y="278"/>
                        <a:pt x="0" y="278"/>
                        <a:pt x="0" y="278"/>
                      </a:cubicBezTo>
                      <a:cubicBezTo>
                        <a:pt x="0" y="324"/>
                        <a:pt x="28" y="362"/>
                        <a:pt x="63" y="362"/>
                      </a:cubicBezTo>
                      <a:cubicBezTo>
                        <a:pt x="97" y="362"/>
                        <a:pt x="125" y="324"/>
                        <a:pt x="125" y="278"/>
                      </a:cubicBezTo>
                      <a:lnTo>
                        <a:pt x="125" y="84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3" name="Google Shape;797;p34">
                  <a:extLst>
                    <a:ext uri="{FF2B5EF4-FFF2-40B4-BE49-F238E27FC236}">
                      <a16:creationId xmlns:a16="http://schemas.microsoft.com/office/drawing/2014/main" id="{3A9531C5-0B47-52C7-E3B0-E14525E89AA8}"/>
                    </a:ext>
                  </a:extLst>
                </p:cNvPr>
                <p:cNvSpPr/>
                <p:nvPr/>
              </p:nvSpPr>
              <p:spPr>
                <a:xfrm>
                  <a:off x="5148849" y="2961672"/>
                  <a:ext cx="33141" cy="1320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" h="498" extrusionOk="0">
                      <a:moveTo>
                        <a:pt x="125" y="85"/>
                      </a:moveTo>
                      <a:cubicBezTo>
                        <a:pt x="125" y="38"/>
                        <a:pt x="97" y="0"/>
                        <a:pt x="62" y="0"/>
                      </a:cubicBezTo>
                      <a:cubicBezTo>
                        <a:pt x="28" y="0"/>
                        <a:pt x="0" y="38"/>
                        <a:pt x="0" y="85"/>
                      </a:cubicBezTo>
                      <a:cubicBezTo>
                        <a:pt x="0" y="414"/>
                        <a:pt x="0" y="414"/>
                        <a:pt x="0" y="414"/>
                      </a:cubicBezTo>
                      <a:cubicBezTo>
                        <a:pt x="0" y="460"/>
                        <a:pt x="28" y="498"/>
                        <a:pt x="62" y="498"/>
                      </a:cubicBezTo>
                      <a:cubicBezTo>
                        <a:pt x="97" y="498"/>
                        <a:pt x="125" y="460"/>
                        <a:pt x="125" y="414"/>
                      </a:cubicBezTo>
                      <a:lnTo>
                        <a:pt x="125" y="85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4" name="Google Shape;798;p34">
                  <a:extLst>
                    <a:ext uri="{FF2B5EF4-FFF2-40B4-BE49-F238E27FC236}">
                      <a16:creationId xmlns:a16="http://schemas.microsoft.com/office/drawing/2014/main" id="{DA36FF51-F525-A35C-D74C-8A3F676CBD14}"/>
                    </a:ext>
                  </a:extLst>
                </p:cNvPr>
                <p:cNvSpPr/>
                <p:nvPr/>
              </p:nvSpPr>
              <p:spPr>
                <a:xfrm>
                  <a:off x="5211016" y="2921446"/>
                  <a:ext cx="32875" cy="1694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" h="639" extrusionOk="0">
                      <a:moveTo>
                        <a:pt x="124" y="85"/>
                      </a:moveTo>
                      <a:cubicBezTo>
                        <a:pt x="124" y="38"/>
                        <a:pt x="96" y="0"/>
                        <a:pt x="62" y="0"/>
                      </a:cubicBezTo>
                      <a:cubicBezTo>
                        <a:pt x="28" y="0"/>
                        <a:pt x="0" y="38"/>
                        <a:pt x="0" y="85"/>
                      </a:cubicBezTo>
                      <a:cubicBezTo>
                        <a:pt x="0" y="555"/>
                        <a:pt x="0" y="555"/>
                        <a:pt x="0" y="555"/>
                      </a:cubicBezTo>
                      <a:cubicBezTo>
                        <a:pt x="0" y="601"/>
                        <a:pt x="28" y="639"/>
                        <a:pt x="62" y="639"/>
                      </a:cubicBezTo>
                      <a:cubicBezTo>
                        <a:pt x="96" y="639"/>
                        <a:pt x="124" y="601"/>
                        <a:pt x="124" y="555"/>
                      </a:cubicBezTo>
                      <a:lnTo>
                        <a:pt x="124" y="85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5" name="Google Shape;799;p34">
                  <a:extLst>
                    <a:ext uri="{FF2B5EF4-FFF2-40B4-BE49-F238E27FC236}">
                      <a16:creationId xmlns:a16="http://schemas.microsoft.com/office/drawing/2014/main" id="{FF25646D-253E-9732-48CF-39164E271294}"/>
                    </a:ext>
                  </a:extLst>
                </p:cNvPr>
                <p:cNvSpPr/>
                <p:nvPr/>
              </p:nvSpPr>
              <p:spPr>
                <a:xfrm>
                  <a:off x="5273182" y="2950701"/>
                  <a:ext cx="33141" cy="14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" h="528" extrusionOk="0">
                      <a:moveTo>
                        <a:pt x="125" y="84"/>
                      </a:moveTo>
                      <a:cubicBezTo>
                        <a:pt x="125" y="38"/>
                        <a:pt x="97" y="0"/>
                        <a:pt x="63" y="0"/>
                      </a:cubicBezTo>
                      <a:cubicBezTo>
                        <a:pt x="28" y="0"/>
                        <a:pt x="0" y="38"/>
                        <a:pt x="0" y="84"/>
                      </a:cubicBezTo>
                      <a:cubicBezTo>
                        <a:pt x="0" y="444"/>
                        <a:pt x="0" y="444"/>
                        <a:pt x="0" y="444"/>
                      </a:cubicBezTo>
                      <a:cubicBezTo>
                        <a:pt x="0" y="490"/>
                        <a:pt x="28" y="528"/>
                        <a:pt x="63" y="528"/>
                      </a:cubicBezTo>
                      <a:cubicBezTo>
                        <a:pt x="97" y="528"/>
                        <a:pt x="125" y="490"/>
                        <a:pt x="125" y="444"/>
                      </a:cubicBezTo>
                      <a:lnTo>
                        <a:pt x="125" y="84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6" name="Google Shape;800;p34">
                  <a:extLst>
                    <a:ext uri="{FF2B5EF4-FFF2-40B4-BE49-F238E27FC236}">
                      <a16:creationId xmlns:a16="http://schemas.microsoft.com/office/drawing/2014/main" id="{7055D183-5B7E-64E9-3C6F-4035B968235B}"/>
                    </a:ext>
                  </a:extLst>
                </p:cNvPr>
                <p:cNvSpPr/>
                <p:nvPr/>
              </p:nvSpPr>
              <p:spPr>
                <a:xfrm>
                  <a:off x="5335349" y="2884878"/>
                  <a:ext cx="33141" cy="2062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" h="778" extrusionOk="0">
                      <a:moveTo>
                        <a:pt x="125" y="84"/>
                      </a:moveTo>
                      <a:cubicBezTo>
                        <a:pt x="125" y="38"/>
                        <a:pt x="97" y="0"/>
                        <a:pt x="62" y="0"/>
                      </a:cubicBezTo>
                      <a:cubicBezTo>
                        <a:pt x="28" y="0"/>
                        <a:pt x="0" y="38"/>
                        <a:pt x="0" y="84"/>
                      </a:cubicBezTo>
                      <a:cubicBezTo>
                        <a:pt x="0" y="694"/>
                        <a:pt x="0" y="694"/>
                        <a:pt x="0" y="694"/>
                      </a:cubicBezTo>
                      <a:cubicBezTo>
                        <a:pt x="0" y="740"/>
                        <a:pt x="28" y="778"/>
                        <a:pt x="62" y="778"/>
                      </a:cubicBezTo>
                      <a:cubicBezTo>
                        <a:pt x="97" y="778"/>
                        <a:pt x="125" y="740"/>
                        <a:pt x="125" y="694"/>
                      </a:cubicBezTo>
                      <a:lnTo>
                        <a:pt x="125" y="84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7" name="Google Shape;801;p34">
                  <a:extLst>
                    <a:ext uri="{FF2B5EF4-FFF2-40B4-BE49-F238E27FC236}">
                      <a16:creationId xmlns:a16="http://schemas.microsoft.com/office/drawing/2014/main" id="{C5D24FCC-EF28-F801-EC92-815BCE988548}"/>
                    </a:ext>
                  </a:extLst>
                </p:cNvPr>
                <p:cNvSpPr/>
                <p:nvPr/>
              </p:nvSpPr>
              <p:spPr>
                <a:xfrm>
                  <a:off x="5397515" y="2914133"/>
                  <a:ext cx="32875" cy="181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" h="663" extrusionOk="0">
                      <a:moveTo>
                        <a:pt x="124" y="84"/>
                      </a:moveTo>
                      <a:cubicBezTo>
                        <a:pt x="124" y="38"/>
                        <a:pt x="96" y="0"/>
                        <a:pt x="62" y="0"/>
                      </a:cubicBezTo>
                      <a:cubicBezTo>
                        <a:pt x="28" y="0"/>
                        <a:pt x="0" y="38"/>
                        <a:pt x="0" y="84"/>
                      </a:cubicBezTo>
                      <a:cubicBezTo>
                        <a:pt x="0" y="579"/>
                        <a:pt x="0" y="579"/>
                        <a:pt x="0" y="579"/>
                      </a:cubicBezTo>
                      <a:cubicBezTo>
                        <a:pt x="0" y="625"/>
                        <a:pt x="28" y="663"/>
                        <a:pt x="62" y="663"/>
                      </a:cubicBezTo>
                      <a:cubicBezTo>
                        <a:pt x="96" y="663"/>
                        <a:pt x="124" y="625"/>
                        <a:pt x="124" y="579"/>
                      </a:cubicBezTo>
                      <a:lnTo>
                        <a:pt x="124" y="84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8" name="Google Shape;802;p34">
                  <a:extLst>
                    <a:ext uri="{FF2B5EF4-FFF2-40B4-BE49-F238E27FC236}">
                      <a16:creationId xmlns:a16="http://schemas.microsoft.com/office/drawing/2014/main" id="{6D4DB26D-DEA6-2F40-4BC4-164F5C3BB645}"/>
                    </a:ext>
                  </a:extLst>
                </p:cNvPr>
                <p:cNvSpPr/>
                <p:nvPr/>
              </p:nvSpPr>
              <p:spPr>
                <a:xfrm>
                  <a:off x="5459682" y="2837339"/>
                  <a:ext cx="36276" cy="2534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" h="956" extrusionOk="0">
                      <a:moveTo>
                        <a:pt x="124" y="84"/>
                      </a:moveTo>
                      <a:cubicBezTo>
                        <a:pt x="124" y="38"/>
                        <a:pt x="96" y="0"/>
                        <a:pt x="62" y="0"/>
                      </a:cubicBezTo>
                      <a:cubicBezTo>
                        <a:pt x="27" y="0"/>
                        <a:pt x="0" y="38"/>
                        <a:pt x="0" y="84"/>
                      </a:cubicBezTo>
                      <a:cubicBezTo>
                        <a:pt x="0" y="872"/>
                        <a:pt x="0" y="872"/>
                        <a:pt x="0" y="872"/>
                      </a:cubicBezTo>
                      <a:cubicBezTo>
                        <a:pt x="0" y="918"/>
                        <a:pt x="27" y="956"/>
                        <a:pt x="62" y="956"/>
                      </a:cubicBezTo>
                      <a:cubicBezTo>
                        <a:pt x="96" y="956"/>
                        <a:pt x="124" y="918"/>
                        <a:pt x="124" y="872"/>
                      </a:cubicBezTo>
                      <a:lnTo>
                        <a:pt x="124" y="84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9" name="Google Shape;803;p34">
                  <a:extLst>
                    <a:ext uri="{FF2B5EF4-FFF2-40B4-BE49-F238E27FC236}">
                      <a16:creationId xmlns:a16="http://schemas.microsoft.com/office/drawing/2014/main" id="{923A784D-878E-3CDE-3D94-B3B0314D3CF9}"/>
                    </a:ext>
                  </a:extLst>
                </p:cNvPr>
                <p:cNvSpPr/>
                <p:nvPr/>
              </p:nvSpPr>
              <p:spPr>
                <a:xfrm>
                  <a:off x="5913132" y="2830025"/>
                  <a:ext cx="394119" cy="167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7" h="610" extrusionOk="0">
                      <a:moveTo>
                        <a:pt x="1132" y="610"/>
                      </a:moveTo>
                      <a:cubicBezTo>
                        <a:pt x="305" y="610"/>
                        <a:pt x="305" y="610"/>
                        <a:pt x="305" y="610"/>
                      </a:cubicBezTo>
                      <a:cubicBezTo>
                        <a:pt x="136" y="610"/>
                        <a:pt x="0" y="474"/>
                        <a:pt x="0" y="305"/>
                      </a:cubicBezTo>
                      <a:cubicBezTo>
                        <a:pt x="0" y="305"/>
                        <a:pt x="0" y="305"/>
                        <a:pt x="0" y="305"/>
                      </a:cubicBezTo>
                      <a:cubicBezTo>
                        <a:pt x="0" y="137"/>
                        <a:pt x="136" y="0"/>
                        <a:pt x="305" y="0"/>
                      </a:cubicBezTo>
                      <a:cubicBezTo>
                        <a:pt x="1132" y="0"/>
                        <a:pt x="1132" y="0"/>
                        <a:pt x="1132" y="0"/>
                      </a:cubicBezTo>
                      <a:cubicBezTo>
                        <a:pt x="1300" y="0"/>
                        <a:pt x="1437" y="137"/>
                        <a:pt x="1437" y="305"/>
                      </a:cubicBezTo>
                      <a:cubicBezTo>
                        <a:pt x="1437" y="305"/>
                        <a:pt x="1437" y="305"/>
                        <a:pt x="1437" y="305"/>
                      </a:cubicBezTo>
                      <a:cubicBezTo>
                        <a:pt x="1437" y="474"/>
                        <a:pt x="1300" y="610"/>
                        <a:pt x="1132" y="61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0" name="Google Shape;804;p34">
                  <a:extLst>
                    <a:ext uri="{FF2B5EF4-FFF2-40B4-BE49-F238E27FC236}">
                      <a16:creationId xmlns:a16="http://schemas.microsoft.com/office/drawing/2014/main" id="{CDBCBBE0-3CB4-19D9-2A43-A1A093F9DD47}"/>
                    </a:ext>
                  </a:extLst>
                </p:cNvPr>
                <p:cNvSpPr/>
                <p:nvPr/>
              </p:nvSpPr>
              <p:spPr>
                <a:xfrm>
                  <a:off x="5931417" y="2848309"/>
                  <a:ext cx="128055" cy="1324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3" h="483" extrusionOk="0">
                      <a:moveTo>
                        <a:pt x="242" y="0"/>
                      </a:moveTo>
                      <a:cubicBezTo>
                        <a:pt x="108" y="0"/>
                        <a:pt x="0" y="108"/>
                        <a:pt x="0" y="241"/>
                      </a:cubicBezTo>
                      <a:cubicBezTo>
                        <a:pt x="0" y="241"/>
                        <a:pt x="0" y="241"/>
                        <a:pt x="0" y="241"/>
                      </a:cubicBezTo>
                      <a:cubicBezTo>
                        <a:pt x="0" y="374"/>
                        <a:pt x="108" y="483"/>
                        <a:pt x="242" y="483"/>
                      </a:cubicBezTo>
                      <a:cubicBezTo>
                        <a:pt x="375" y="483"/>
                        <a:pt x="483" y="374"/>
                        <a:pt x="483" y="241"/>
                      </a:cubicBezTo>
                      <a:cubicBezTo>
                        <a:pt x="483" y="241"/>
                        <a:pt x="483" y="241"/>
                        <a:pt x="483" y="241"/>
                      </a:cubicBezTo>
                      <a:cubicBezTo>
                        <a:pt x="483" y="108"/>
                        <a:pt x="375" y="0"/>
                        <a:pt x="242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1" name="Google Shape;805;p34">
                  <a:extLst>
                    <a:ext uri="{FF2B5EF4-FFF2-40B4-BE49-F238E27FC236}">
                      <a16:creationId xmlns:a16="http://schemas.microsoft.com/office/drawing/2014/main" id="{C29190A7-EEAF-426A-D9EB-2240CA37C9F7}"/>
                    </a:ext>
                  </a:extLst>
                </p:cNvPr>
                <p:cNvSpPr/>
                <p:nvPr/>
              </p:nvSpPr>
              <p:spPr>
                <a:xfrm>
                  <a:off x="5953358" y="2895848"/>
                  <a:ext cx="33460" cy="363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" h="137" extrusionOk="0">
                      <a:moveTo>
                        <a:pt x="122" y="67"/>
                      </a:moveTo>
                      <a:cubicBezTo>
                        <a:pt x="122" y="113"/>
                        <a:pt x="94" y="137"/>
                        <a:pt x="60" y="137"/>
                      </a:cubicBezTo>
                      <a:cubicBezTo>
                        <a:pt x="25" y="137"/>
                        <a:pt x="0" y="110"/>
                        <a:pt x="0" y="70"/>
                      </a:cubicBezTo>
                      <a:cubicBezTo>
                        <a:pt x="0" y="27"/>
                        <a:pt x="27" y="0"/>
                        <a:pt x="62" y="0"/>
                      </a:cubicBezTo>
                      <a:cubicBezTo>
                        <a:pt x="98" y="0"/>
                        <a:pt x="122" y="28"/>
                        <a:pt x="122" y="67"/>
                      </a:cubicBezTo>
                      <a:close/>
                      <a:moveTo>
                        <a:pt x="19" y="69"/>
                      </a:moveTo>
                      <a:cubicBezTo>
                        <a:pt x="19" y="98"/>
                        <a:pt x="34" y="123"/>
                        <a:pt x="61" y="123"/>
                      </a:cubicBezTo>
                      <a:cubicBezTo>
                        <a:pt x="88" y="123"/>
                        <a:pt x="104" y="98"/>
                        <a:pt x="104" y="68"/>
                      </a:cubicBezTo>
                      <a:cubicBezTo>
                        <a:pt x="104" y="41"/>
                        <a:pt x="90" y="14"/>
                        <a:pt x="61" y="14"/>
                      </a:cubicBezTo>
                      <a:cubicBezTo>
                        <a:pt x="33" y="14"/>
                        <a:pt x="19" y="40"/>
                        <a:pt x="19" y="69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2" name="Google Shape;806;p34">
                  <a:extLst>
                    <a:ext uri="{FF2B5EF4-FFF2-40B4-BE49-F238E27FC236}">
                      <a16:creationId xmlns:a16="http://schemas.microsoft.com/office/drawing/2014/main" id="{D1C0DAA0-A048-EB09-7965-567ECB897E02}"/>
                    </a:ext>
                  </a:extLst>
                </p:cNvPr>
                <p:cNvSpPr/>
                <p:nvPr/>
              </p:nvSpPr>
              <p:spPr>
                <a:xfrm>
                  <a:off x="5989926" y="2895848"/>
                  <a:ext cx="29255" cy="364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" h="133" extrusionOk="0">
                      <a:moveTo>
                        <a:pt x="0" y="133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61" y="67"/>
                        <a:pt x="61" y="67"/>
                        <a:pt x="61" y="67"/>
                      </a:cubicBezTo>
                      <a:cubicBezTo>
                        <a:pt x="71" y="83"/>
                        <a:pt x="79" y="97"/>
                        <a:pt x="85" y="110"/>
                      </a:cubicBezTo>
                      <a:cubicBezTo>
                        <a:pt x="86" y="110"/>
                        <a:pt x="86" y="110"/>
                        <a:pt x="86" y="110"/>
                      </a:cubicBezTo>
                      <a:cubicBezTo>
                        <a:pt x="84" y="92"/>
                        <a:pt x="84" y="76"/>
                        <a:pt x="84" y="56"/>
                      </a:cubicBezTo>
                      <a:cubicBezTo>
                        <a:pt x="84" y="0"/>
                        <a:pt x="84" y="0"/>
                        <a:pt x="84" y="0"/>
                      </a:cubicBezTo>
                      <a:cubicBezTo>
                        <a:pt x="100" y="0"/>
                        <a:pt x="100" y="0"/>
                        <a:pt x="100" y="0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82" y="133"/>
                        <a:pt x="82" y="133"/>
                        <a:pt x="82" y="133"/>
                      </a:cubicBezTo>
                      <a:cubicBezTo>
                        <a:pt x="40" y="65"/>
                        <a:pt x="40" y="65"/>
                        <a:pt x="40" y="65"/>
                      </a:cubicBezTo>
                      <a:cubicBezTo>
                        <a:pt x="31" y="51"/>
                        <a:pt x="22" y="35"/>
                        <a:pt x="15" y="21"/>
                      </a:cubicBezTo>
                      <a:cubicBezTo>
                        <a:pt x="15" y="21"/>
                        <a:pt x="15" y="21"/>
                        <a:pt x="15" y="21"/>
                      </a:cubicBezTo>
                      <a:cubicBezTo>
                        <a:pt x="16" y="38"/>
                        <a:pt x="16" y="54"/>
                        <a:pt x="16" y="76"/>
                      </a:cubicBezTo>
                      <a:cubicBezTo>
                        <a:pt x="16" y="133"/>
                        <a:pt x="16" y="133"/>
                        <a:pt x="16" y="133"/>
                      </a:cubicBezTo>
                      <a:lnTo>
                        <a:pt x="0" y="133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3" name="Google Shape;807;p34">
                  <a:extLst>
                    <a:ext uri="{FF2B5EF4-FFF2-40B4-BE49-F238E27FC236}">
                      <a16:creationId xmlns:a16="http://schemas.microsoft.com/office/drawing/2014/main" id="{9D7256D5-1F68-2040-1CCA-4815AFCC5228}"/>
                    </a:ext>
                  </a:extLst>
                </p:cNvPr>
                <p:cNvSpPr/>
                <p:nvPr/>
              </p:nvSpPr>
              <p:spPr>
                <a:xfrm>
                  <a:off x="6143515" y="2895848"/>
                  <a:ext cx="33186" cy="363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1" h="137" extrusionOk="0">
                      <a:moveTo>
                        <a:pt x="121" y="67"/>
                      </a:moveTo>
                      <a:cubicBezTo>
                        <a:pt x="121" y="113"/>
                        <a:pt x="93" y="137"/>
                        <a:pt x="59" y="137"/>
                      </a:cubicBezTo>
                      <a:cubicBezTo>
                        <a:pt x="24" y="137"/>
                        <a:pt x="0" y="110"/>
                        <a:pt x="0" y="70"/>
                      </a:cubicBezTo>
                      <a:cubicBezTo>
                        <a:pt x="0" y="27"/>
                        <a:pt x="26" y="0"/>
                        <a:pt x="61" y="0"/>
                      </a:cubicBezTo>
                      <a:cubicBezTo>
                        <a:pt x="98" y="0"/>
                        <a:pt x="121" y="28"/>
                        <a:pt x="121" y="67"/>
                      </a:cubicBezTo>
                      <a:close/>
                      <a:moveTo>
                        <a:pt x="18" y="69"/>
                      </a:moveTo>
                      <a:cubicBezTo>
                        <a:pt x="18" y="98"/>
                        <a:pt x="33" y="123"/>
                        <a:pt x="60" y="123"/>
                      </a:cubicBezTo>
                      <a:cubicBezTo>
                        <a:pt x="88" y="123"/>
                        <a:pt x="103" y="98"/>
                        <a:pt x="103" y="68"/>
                      </a:cubicBezTo>
                      <a:cubicBezTo>
                        <a:pt x="103" y="41"/>
                        <a:pt x="89" y="14"/>
                        <a:pt x="61" y="14"/>
                      </a:cubicBezTo>
                      <a:cubicBezTo>
                        <a:pt x="32" y="14"/>
                        <a:pt x="18" y="40"/>
                        <a:pt x="18" y="69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4" name="Google Shape;808;p34">
                  <a:extLst>
                    <a:ext uri="{FF2B5EF4-FFF2-40B4-BE49-F238E27FC236}">
                      <a16:creationId xmlns:a16="http://schemas.microsoft.com/office/drawing/2014/main" id="{5BBAF49A-C8E9-5300-B34F-3916D48BFC25}"/>
                    </a:ext>
                  </a:extLst>
                </p:cNvPr>
                <p:cNvSpPr/>
                <p:nvPr/>
              </p:nvSpPr>
              <p:spPr>
                <a:xfrm>
                  <a:off x="6180083" y="2895848"/>
                  <a:ext cx="21941" cy="365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" h="10" extrusionOk="0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1" y="1"/>
                      </a:lnTo>
                      <a:lnTo>
                        <a:pt x="1" y="5"/>
                      </a:lnTo>
                      <a:lnTo>
                        <a:pt x="5" y="5"/>
                      </a:lnTo>
                      <a:lnTo>
                        <a:pt x="5" y="6"/>
                      </a:lnTo>
                      <a:lnTo>
                        <a:pt x="1" y="6"/>
                      </a:lnTo>
                      <a:lnTo>
                        <a:pt x="1" y="10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5" name="Google Shape;809;p34">
                  <a:extLst>
                    <a:ext uri="{FF2B5EF4-FFF2-40B4-BE49-F238E27FC236}">
                      <a16:creationId xmlns:a16="http://schemas.microsoft.com/office/drawing/2014/main" id="{0B539273-1D0A-249F-1744-B09849BC1311}"/>
                    </a:ext>
                  </a:extLst>
                </p:cNvPr>
                <p:cNvSpPr/>
                <p:nvPr/>
              </p:nvSpPr>
              <p:spPr>
                <a:xfrm>
                  <a:off x="6205681" y="2895848"/>
                  <a:ext cx="21941" cy="365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" h="10" extrusionOk="0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2" y="1"/>
                      </a:lnTo>
                      <a:lnTo>
                        <a:pt x="2" y="5"/>
                      </a:lnTo>
                      <a:lnTo>
                        <a:pt x="5" y="5"/>
                      </a:lnTo>
                      <a:lnTo>
                        <a:pt x="5" y="6"/>
                      </a:lnTo>
                      <a:lnTo>
                        <a:pt x="2" y="6"/>
                      </a:ln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6" name="Google Shape;810;p34">
                  <a:extLst>
                    <a:ext uri="{FF2B5EF4-FFF2-40B4-BE49-F238E27FC236}">
                      <a16:creationId xmlns:a16="http://schemas.microsoft.com/office/drawing/2014/main" id="{A65CF094-0C49-3CFA-DF9A-873E96C65938}"/>
                    </a:ext>
                  </a:extLst>
                </p:cNvPr>
                <p:cNvSpPr/>
                <p:nvPr/>
              </p:nvSpPr>
              <p:spPr>
                <a:xfrm>
                  <a:off x="6783465" y="1275867"/>
                  <a:ext cx="0" cy="0"/>
                </a:xfrm>
                <a:prstGeom prst="ellipse">
                  <a:avLst/>
                </a:prstGeom>
                <a:solidFill>
                  <a:srgbClr val="61AA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7" name="Google Shape;811;p34">
                  <a:extLst>
                    <a:ext uri="{FF2B5EF4-FFF2-40B4-BE49-F238E27FC236}">
                      <a16:creationId xmlns:a16="http://schemas.microsoft.com/office/drawing/2014/main" id="{B037E987-A7C7-AE3C-C5F2-BEED8EDBE85E}"/>
                    </a:ext>
                  </a:extLst>
                </p:cNvPr>
                <p:cNvSpPr/>
                <p:nvPr/>
              </p:nvSpPr>
              <p:spPr>
                <a:xfrm>
                  <a:off x="6963953" y="1415878"/>
                  <a:ext cx="197783" cy="2111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6" h="770" extrusionOk="0">
                      <a:moveTo>
                        <a:pt x="682" y="307"/>
                      </a:moveTo>
                      <a:cubicBezTo>
                        <a:pt x="126" y="29"/>
                        <a:pt x="126" y="29"/>
                        <a:pt x="126" y="29"/>
                      </a:cubicBezTo>
                      <a:cubicBezTo>
                        <a:pt x="68" y="0"/>
                        <a:pt x="0" y="42"/>
                        <a:pt x="0" y="107"/>
                      </a:cubicBezTo>
                      <a:cubicBezTo>
                        <a:pt x="0" y="663"/>
                        <a:pt x="0" y="663"/>
                        <a:pt x="0" y="663"/>
                      </a:cubicBezTo>
                      <a:cubicBezTo>
                        <a:pt x="0" y="728"/>
                        <a:pt x="68" y="770"/>
                        <a:pt x="126" y="741"/>
                      </a:cubicBezTo>
                      <a:cubicBezTo>
                        <a:pt x="682" y="463"/>
                        <a:pt x="682" y="463"/>
                        <a:pt x="682" y="463"/>
                      </a:cubicBezTo>
                      <a:cubicBezTo>
                        <a:pt x="746" y="431"/>
                        <a:pt x="746" y="339"/>
                        <a:pt x="682" y="307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8" name="Google Shape;812;p34">
                  <a:extLst>
                    <a:ext uri="{FF2B5EF4-FFF2-40B4-BE49-F238E27FC236}">
                      <a16:creationId xmlns:a16="http://schemas.microsoft.com/office/drawing/2014/main" id="{BAC232CB-6251-972B-18FC-E987F97891B4}"/>
                    </a:ext>
                  </a:extLst>
                </p:cNvPr>
                <p:cNvSpPr/>
                <p:nvPr/>
              </p:nvSpPr>
              <p:spPr>
                <a:xfrm>
                  <a:off x="5430427" y="2164480"/>
                  <a:ext cx="146732" cy="146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5" h="535" extrusionOk="0">
                      <a:moveTo>
                        <a:pt x="408" y="535"/>
                      </a:moveTo>
                      <a:cubicBezTo>
                        <a:pt x="134" y="535"/>
                        <a:pt x="134" y="535"/>
                        <a:pt x="134" y="535"/>
                      </a:cubicBezTo>
                      <a:cubicBezTo>
                        <a:pt x="60" y="535"/>
                        <a:pt x="0" y="475"/>
                        <a:pt x="0" y="401"/>
                      </a:cubicBezTo>
                      <a:cubicBezTo>
                        <a:pt x="0" y="153"/>
                        <a:pt x="0" y="153"/>
                        <a:pt x="0" y="153"/>
                      </a:cubicBezTo>
                      <a:cubicBezTo>
                        <a:pt x="0" y="69"/>
                        <a:pt x="69" y="0"/>
                        <a:pt x="153" y="0"/>
                      </a:cubicBezTo>
                      <a:cubicBezTo>
                        <a:pt x="382" y="0"/>
                        <a:pt x="382" y="0"/>
                        <a:pt x="382" y="0"/>
                      </a:cubicBezTo>
                      <a:cubicBezTo>
                        <a:pt x="467" y="0"/>
                        <a:pt x="535" y="69"/>
                        <a:pt x="535" y="153"/>
                      </a:cubicBezTo>
                      <a:cubicBezTo>
                        <a:pt x="535" y="407"/>
                        <a:pt x="535" y="407"/>
                        <a:pt x="535" y="407"/>
                      </a:cubicBezTo>
                      <a:cubicBezTo>
                        <a:pt x="535" y="478"/>
                        <a:pt x="478" y="535"/>
                        <a:pt x="408" y="535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9" name="Google Shape;813;p34">
                  <a:extLst>
                    <a:ext uri="{FF2B5EF4-FFF2-40B4-BE49-F238E27FC236}">
                      <a16:creationId xmlns:a16="http://schemas.microsoft.com/office/drawing/2014/main" id="{75C3514B-6E09-F3AF-58D1-2BFEE25D7052}"/>
                    </a:ext>
                  </a:extLst>
                </p:cNvPr>
                <p:cNvSpPr/>
                <p:nvPr/>
              </p:nvSpPr>
              <p:spPr>
                <a:xfrm>
                  <a:off x="5547447" y="2095000"/>
                  <a:ext cx="172787" cy="2161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0" h="788" extrusionOk="0">
                      <a:moveTo>
                        <a:pt x="565" y="788"/>
                      </a:moveTo>
                      <a:cubicBezTo>
                        <a:pt x="59" y="788"/>
                        <a:pt x="59" y="788"/>
                        <a:pt x="59" y="788"/>
                      </a:cubicBezTo>
                      <a:cubicBezTo>
                        <a:pt x="26" y="788"/>
                        <a:pt x="0" y="762"/>
                        <a:pt x="0" y="729"/>
                      </a:cubicBezTo>
                      <a:cubicBezTo>
                        <a:pt x="0" y="89"/>
                        <a:pt x="0" y="89"/>
                        <a:pt x="0" y="89"/>
                      </a:cubicBezTo>
                      <a:cubicBezTo>
                        <a:pt x="0" y="40"/>
                        <a:pt x="39" y="0"/>
                        <a:pt x="88" y="0"/>
                      </a:cubicBezTo>
                      <a:cubicBezTo>
                        <a:pt x="542" y="0"/>
                        <a:pt x="542" y="0"/>
                        <a:pt x="542" y="0"/>
                      </a:cubicBezTo>
                      <a:cubicBezTo>
                        <a:pt x="591" y="0"/>
                        <a:pt x="630" y="40"/>
                        <a:pt x="630" y="89"/>
                      </a:cubicBezTo>
                      <a:cubicBezTo>
                        <a:pt x="630" y="723"/>
                        <a:pt x="630" y="723"/>
                        <a:pt x="630" y="723"/>
                      </a:cubicBezTo>
                      <a:cubicBezTo>
                        <a:pt x="630" y="759"/>
                        <a:pt x="601" y="788"/>
                        <a:pt x="565" y="788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0" name="Google Shape;814;p34">
                  <a:extLst>
                    <a:ext uri="{FF2B5EF4-FFF2-40B4-BE49-F238E27FC236}">
                      <a16:creationId xmlns:a16="http://schemas.microsoft.com/office/drawing/2014/main" id="{3592476C-771D-0369-1F64-A43ED9B1C16E}"/>
                    </a:ext>
                  </a:extLst>
                </p:cNvPr>
                <p:cNvSpPr/>
                <p:nvPr/>
              </p:nvSpPr>
              <p:spPr>
                <a:xfrm>
                  <a:off x="5485280" y="2080372"/>
                  <a:ext cx="0" cy="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1" name="Google Shape;815;p34">
                  <a:extLst>
                    <a:ext uri="{FF2B5EF4-FFF2-40B4-BE49-F238E27FC236}">
                      <a16:creationId xmlns:a16="http://schemas.microsoft.com/office/drawing/2014/main" id="{8FD1CEED-B55B-0034-76E1-DBF844204F18}"/>
                    </a:ext>
                  </a:extLst>
                </p:cNvPr>
                <p:cNvSpPr/>
                <p:nvPr/>
              </p:nvSpPr>
              <p:spPr>
                <a:xfrm>
                  <a:off x="6216652" y="2325381"/>
                  <a:ext cx="0" cy="0"/>
                </a:xfrm>
                <a:prstGeom prst="ellipse">
                  <a:avLst/>
                </a:prstGeom>
                <a:solidFill>
                  <a:srgbClr val="FFAD2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2" name="Google Shape;816;p34">
                  <a:extLst>
                    <a:ext uri="{FF2B5EF4-FFF2-40B4-BE49-F238E27FC236}">
                      <a16:creationId xmlns:a16="http://schemas.microsoft.com/office/drawing/2014/main" id="{4659178F-6AA4-1BB2-7709-42601FF3A919}"/>
                    </a:ext>
                  </a:extLst>
                </p:cNvPr>
                <p:cNvSpPr/>
                <p:nvPr/>
              </p:nvSpPr>
              <p:spPr>
                <a:xfrm>
                  <a:off x="6033809" y="2325381"/>
                  <a:ext cx="0" cy="0"/>
                </a:xfrm>
                <a:prstGeom prst="ellipse">
                  <a:avLst/>
                </a:prstGeom>
                <a:solidFill>
                  <a:srgbClr val="FFAD2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3" name="Google Shape;817;p34">
                  <a:extLst>
                    <a:ext uri="{FF2B5EF4-FFF2-40B4-BE49-F238E27FC236}">
                      <a16:creationId xmlns:a16="http://schemas.microsoft.com/office/drawing/2014/main" id="{35F484DB-505B-FFAD-0C7E-FCF5B59EA929}"/>
                    </a:ext>
                  </a:extLst>
                </p:cNvPr>
                <p:cNvSpPr/>
                <p:nvPr/>
              </p:nvSpPr>
              <p:spPr>
                <a:xfrm>
                  <a:off x="4925781" y="3341983"/>
                  <a:ext cx="0" cy="0"/>
                </a:xfrm>
                <a:prstGeom prst="ellipse">
                  <a:avLst/>
                </a:prstGeom>
                <a:solidFill>
                  <a:srgbClr val="61AAF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4" name="Google Shape;818;p34">
                  <a:extLst>
                    <a:ext uri="{FF2B5EF4-FFF2-40B4-BE49-F238E27FC236}">
                      <a16:creationId xmlns:a16="http://schemas.microsoft.com/office/drawing/2014/main" id="{4FC7FED0-8AA6-7D35-4239-D80E6C948248}"/>
                    </a:ext>
                  </a:extLst>
                </p:cNvPr>
                <p:cNvSpPr/>
                <p:nvPr/>
              </p:nvSpPr>
              <p:spPr>
                <a:xfrm>
                  <a:off x="5059696" y="3505618"/>
                  <a:ext cx="126200" cy="126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6" h="476" extrusionOk="0">
                      <a:moveTo>
                        <a:pt x="29" y="202"/>
                      </a:moveTo>
                      <a:cubicBezTo>
                        <a:pt x="59" y="287"/>
                        <a:pt x="128" y="348"/>
                        <a:pt x="128" y="348"/>
                      </a:cubicBezTo>
                      <a:cubicBezTo>
                        <a:pt x="128" y="348"/>
                        <a:pt x="189" y="417"/>
                        <a:pt x="274" y="447"/>
                      </a:cubicBezTo>
                      <a:cubicBezTo>
                        <a:pt x="360" y="476"/>
                        <a:pt x="438" y="445"/>
                        <a:pt x="476" y="375"/>
                      </a:cubicBezTo>
                      <a:cubicBezTo>
                        <a:pt x="476" y="375"/>
                        <a:pt x="441" y="291"/>
                        <a:pt x="350" y="301"/>
                      </a:cubicBezTo>
                      <a:cubicBezTo>
                        <a:pt x="350" y="301"/>
                        <a:pt x="282" y="392"/>
                        <a:pt x="183" y="293"/>
                      </a:cubicBezTo>
                      <a:cubicBezTo>
                        <a:pt x="84" y="195"/>
                        <a:pt x="176" y="127"/>
                        <a:pt x="176" y="127"/>
                      </a:cubicBezTo>
                      <a:cubicBezTo>
                        <a:pt x="176" y="127"/>
                        <a:pt x="192" y="56"/>
                        <a:pt x="102" y="0"/>
                      </a:cubicBezTo>
                      <a:cubicBezTo>
                        <a:pt x="31" y="38"/>
                        <a:pt x="0" y="116"/>
                        <a:pt x="29" y="20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5" name="Google Shape;819;p34">
                  <a:extLst>
                    <a:ext uri="{FF2B5EF4-FFF2-40B4-BE49-F238E27FC236}">
                      <a16:creationId xmlns:a16="http://schemas.microsoft.com/office/drawing/2014/main" id="{244FE2F0-B319-66DC-161C-E9C6E40E5236}"/>
                    </a:ext>
                  </a:extLst>
                </p:cNvPr>
                <p:cNvSpPr/>
                <p:nvPr/>
              </p:nvSpPr>
              <p:spPr>
                <a:xfrm>
                  <a:off x="6183740" y="2519194"/>
                  <a:ext cx="998873" cy="263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42" h="962" extrusionOk="0">
                      <a:moveTo>
                        <a:pt x="3160" y="0"/>
                      </a:moveTo>
                      <a:cubicBezTo>
                        <a:pt x="482" y="0"/>
                        <a:pt x="482" y="0"/>
                        <a:pt x="482" y="0"/>
                      </a:cubicBezTo>
                      <a:cubicBezTo>
                        <a:pt x="216" y="0"/>
                        <a:pt x="0" y="215"/>
                        <a:pt x="0" y="481"/>
                      </a:cubicBezTo>
                      <a:cubicBezTo>
                        <a:pt x="0" y="481"/>
                        <a:pt x="0" y="481"/>
                        <a:pt x="0" y="481"/>
                      </a:cubicBezTo>
                      <a:cubicBezTo>
                        <a:pt x="0" y="746"/>
                        <a:pt x="216" y="962"/>
                        <a:pt x="482" y="962"/>
                      </a:cubicBezTo>
                      <a:cubicBezTo>
                        <a:pt x="3160" y="962"/>
                        <a:pt x="3160" y="962"/>
                        <a:pt x="3160" y="962"/>
                      </a:cubicBezTo>
                      <a:cubicBezTo>
                        <a:pt x="3426" y="962"/>
                        <a:pt x="3642" y="746"/>
                        <a:pt x="3642" y="481"/>
                      </a:cubicBezTo>
                      <a:cubicBezTo>
                        <a:pt x="3642" y="481"/>
                        <a:pt x="3642" y="481"/>
                        <a:pt x="3642" y="481"/>
                      </a:cubicBezTo>
                      <a:cubicBezTo>
                        <a:pt x="3642" y="215"/>
                        <a:pt x="3426" y="0"/>
                        <a:pt x="3160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6" name="Google Shape;820;p34">
                  <a:extLst>
                    <a:ext uri="{FF2B5EF4-FFF2-40B4-BE49-F238E27FC236}">
                      <a16:creationId xmlns:a16="http://schemas.microsoft.com/office/drawing/2014/main" id="{82B4BE94-EDAD-C3B8-24D9-F538904AEEE7}"/>
                    </a:ext>
                  </a:extLst>
                </p:cNvPr>
                <p:cNvSpPr/>
                <p:nvPr/>
              </p:nvSpPr>
              <p:spPr>
                <a:xfrm>
                  <a:off x="6216652" y="2552105"/>
                  <a:ext cx="198568" cy="19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4" h="723" extrusionOk="0">
                      <a:moveTo>
                        <a:pt x="724" y="361"/>
                      </a:moveTo>
                      <a:cubicBezTo>
                        <a:pt x="724" y="456"/>
                        <a:pt x="688" y="541"/>
                        <a:pt x="628" y="606"/>
                      </a:cubicBezTo>
                      <a:cubicBezTo>
                        <a:pt x="562" y="678"/>
                        <a:pt x="467" y="723"/>
                        <a:pt x="362" y="723"/>
                      </a:cubicBezTo>
                      <a:cubicBezTo>
                        <a:pt x="257" y="723"/>
                        <a:pt x="162" y="678"/>
                        <a:pt x="96" y="606"/>
                      </a:cubicBezTo>
                      <a:cubicBezTo>
                        <a:pt x="37" y="541"/>
                        <a:pt x="0" y="456"/>
                        <a:pt x="0" y="361"/>
                      </a:cubicBezTo>
                      <a:cubicBezTo>
                        <a:pt x="0" y="161"/>
                        <a:pt x="162" y="0"/>
                        <a:pt x="362" y="0"/>
                      </a:cubicBezTo>
                      <a:cubicBezTo>
                        <a:pt x="562" y="0"/>
                        <a:pt x="724" y="161"/>
                        <a:pt x="724" y="36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7" name="Google Shape;821;p34">
                  <a:extLst>
                    <a:ext uri="{FF2B5EF4-FFF2-40B4-BE49-F238E27FC236}">
                      <a16:creationId xmlns:a16="http://schemas.microsoft.com/office/drawing/2014/main" id="{06C9C6F2-4A1A-1F82-646C-A9C399C1D439}"/>
                    </a:ext>
                  </a:extLst>
                </p:cNvPr>
                <p:cNvSpPr/>
                <p:nvPr/>
              </p:nvSpPr>
              <p:spPr>
                <a:xfrm>
                  <a:off x="6278818" y="2581360"/>
                  <a:ext cx="0" cy="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8" name="Google Shape;822;p34">
                  <a:extLst>
                    <a:ext uri="{FF2B5EF4-FFF2-40B4-BE49-F238E27FC236}">
                      <a16:creationId xmlns:a16="http://schemas.microsoft.com/office/drawing/2014/main" id="{CACE1832-BC55-E83F-BF1D-899757DE3385}"/>
                    </a:ext>
                  </a:extLst>
                </p:cNvPr>
                <p:cNvSpPr/>
                <p:nvPr/>
              </p:nvSpPr>
              <p:spPr>
                <a:xfrm>
                  <a:off x="6249563" y="2661810"/>
                  <a:ext cx="133293" cy="737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" h="278" extrusionOk="0">
                      <a:moveTo>
                        <a:pt x="486" y="171"/>
                      </a:moveTo>
                      <a:cubicBezTo>
                        <a:pt x="425" y="237"/>
                        <a:pt x="339" y="278"/>
                        <a:pt x="243" y="278"/>
                      </a:cubicBezTo>
                      <a:cubicBezTo>
                        <a:pt x="147" y="278"/>
                        <a:pt x="61" y="237"/>
                        <a:pt x="0" y="171"/>
                      </a:cubicBezTo>
                      <a:cubicBezTo>
                        <a:pt x="36" y="71"/>
                        <a:pt x="131" y="0"/>
                        <a:pt x="243" y="0"/>
                      </a:cubicBezTo>
                      <a:cubicBezTo>
                        <a:pt x="355" y="0"/>
                        <a:pt x="451" y="71"/>
                        <a:pt x="486" y="17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9" name="Google Shape;823;p34">
                  <a:extLst>
                    <a:ext uri="{FF2B5EF4-FFF2-40B4-BE49-F238E27FC236}">
                      <a16:creationId xmlns:a16="http://schemas.microsoft.com/office/drawing/2014/main" id="{536E88A2-349C-B8A4-35F7-043840EEC64F}"/>
                    </a:ext>
                  </a:extLst>
                </p:cNvPr>
                <p:cNvSpPr/>
                <p:nvPr/>
              </p:nvSpPr>
              <p:spPr>
                <a:xfrm>
                  <a:off x="6483602" y="2581360"/>
                  <a:ext cx="548804" cy="296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1" h="108" extrusionOk="0">
                      <a:moveTo>
                        <a:pt x="1947" y="108"/>
                      </a:moveTo>
                      <a:cubicBezTo>
                        <a:pt x="54" y="108"/>
                        <a:pt x="54" y="108"/>
                        <a:pt x="54" y="108"/>
                      </a:cubicBezTo>
                      <a:cubicBezTo>
                        <a:pt x="24" y="108"/>
                        <a:pt x="0" y="84"/>
                        <a:pt x="0" y="54"/>
                      </a:cubicBezTo>
                      <a:cubicBezTo>
                        <a:pt x="0" y="24"/>
                        <a:pt x="24" y="0"/>
                        <a:pt x="54" y="0"/>
                      </a:cubicBezTo>
                      <a:cubicBezTo>
                        <a:pt x="1947" y="0"/>
                        <a:pt x="1947" y="0"/>
                        <a:pt x="1947" y="0"/>
                      </a:cubicBezTo>
                      <a:cubicBezTo>
                        <a:pt x="1976" y="0"/>
                        <a:pt x="2001" y="24"/>
                        <a:pt x="2001" y="54"/>
                      </a:cubicBezTo>
                      <a:cubicBezTo>
                        <a:pt x="2001" y="84"/>
                        <a:pt x="1976" y="108"/>
                        <a:pt x="1947" y="108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0" name="Google Shape;824;p34">
                  <a:extLst>
                    <a:ext uri="{FF2B5EF4-FFF2-40B4-BE49-F238E27FC236}">
                      <a16:creationId xmlns:a16="http://schemas.microsoft.com/office/drawing/2014/main" id="{163F6C1E-7A39-E751-37B8-EB6CB1F92AA3}"/>
                    </a:ext>
                  </a:extLst>
                </p:cNvPr>
                <p:cNvSpPr/>
                <p:nvPr/>
              </p:nvSpPr>
              <p:spPr>
                <a:xfrm>
                  <a:off x="6483602" y="2654497"/>
                  <a:ext cx="307015" cy="288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8" h="109" extrusionOk="0">
                      <a:moveTo>
                        <a:pt x="1153" y="109"/>
                      </a:moveTo>
                      <a:cubicBezTo>
                        <a:pt x="5" y="109"/>
                        <a:pt x="5" y="109"/>
                        <a:pt x="5" y="109"/>
                      </a:cubicBezTo>
                      <a:cubicBezTo>
                        <a:pt x="2" y="109"/>
                        <a:pt x="0" y="107"/>
                        <a:pt x="0" y="10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3"/>
                        <a:pt x="2" y="0"/>
                        <a:pt x="5" y="0"/>
                      </a:cubicBezTo>
                      <a:cubicBezTo>
                        <a:pt x="1153" y="0"/>
                        <a:pt x="1153" y="0"/>
                        <a:pt x="1153" y="0"/>
                      </a:cubicBezTo>
                      <a:cubicBezTo>
                        <a:pt x="1156" y="0"/>
                        <a:pt x="1158" y="3"/>
                        <a:pt x="1158" y="5"/>
                      </a:cubicBezTo>
                      <a:cubicBezTo>
                        <a:pt x="1158" y="104"/>
                        <a:pt x="1158" y="104"/>
                        <a:pt x="1158" y="104"/>
                      </a:cubicBezTo>
                      <a:cubicBezTo>
                        <a:pt x="1158" y="107"/>
                        <a:pt x="1156" y="109"/>
                        <a:pt x="1153" y="109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22" name="Google Shape;825;p34">
                <a:extLst>
                  <a:ext uri="{FF2B5EF4-FFF2-40B4-BE49-F238E27FC236}">
                    <a16:creationId xmlns:a16="http://schemas.microsoft.com/office/drawing/2014/main" id="{D060BD7D-AE6C-972B-9C1B-DA48F0AFD4D5}"/>
                  </a:ext>
                </a:extLst>
              </p:cNvPr>
              <p:cNvSpPr/>
              <p:nvPr/>
            </p:nvSpPr>
            <p:spPr>
              <a:xfrm>
                <a:off x="7328624" y="2731448"/>
                <a:ext cx="46050" cy="44450"/>
              </a:xfrm>
              <a:custGeom>
                <a:avLst/>
                <a:gdLst/>
                <a:ahLst/>
                <a:cxnLst/>
                <a:rect l="l" t="t" r="r" b="b"/>
                <a:pathLst>
                  <a:path w="724" h="723" extrusionOk="0">
                    <a:moveTo>
                      <a:pt x="724" y="361"/>
                    </a:moveTo>
                    <a:cubicBezTo>
                      <a:pt x="724" y="456"/>
                      <a:pt x="688" y="541"/>
                      <a:pt x="628" y="606"/>
                    </a:cubicBezTo>
                    <a:cubicBezTo>
                      <a:pt x="562" y="678"/>
                      <a:pt x="467" y="723"/>
                      <a:pt x="362" y="723"/>
                    </a:cubicBezTo>
                    <a:cubicBezTo>
                      <a:pt x="257" y="723"/>
                      <a:pt x="162" y="678"/>
                      <a:pt x="96" y="606"/>
                    </a:cubicBezTo>
                    <a:cubicBezTo>
                      <a:pt x="37" y="541"/>
                      <a:pt x="0" y="456"/>
                      <a:pt x="0" y="361"/>
                    </a:cubicBezTo>
                    <a:cubicBezTo>
                      <a:pt x="0" y="161"/>
                      <a:pt x="162" y="0"/>
                      <a:pt x="362" y="0"/>
                    </a:cubicBezTo>
                    <a:cubicBezTo>
                      <a:pt x="562" y="0"/>
                      <a:pt x="724" y="161"/>
                      <a:pt x="724" y="36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" name="Google Shape;826;p34">
                <a:extLst>
                  <a:ext uri="{FF2B5EF4-FFF2-40B4-BE49-F238E27FC236}">
                    <a16:creationId xmlns:a16="http://schemas.microsoft.com/office/drawing/2014/main" id="{7CB63259-6E1F-E043-370B-9E5452984AAE}"/>
                  </a:ext>
                </a:extLst>
              </p:cNvPr>
              <p:cNvSpPr/>
              <p:nvPr/>
            </p:nvSpPr>
            <p:spPr>
              <a:xfrm>
                <a:off x="7077753" y="2469698"/>
                <a:ext cx="102074" cy="105576"/>
              </a:xfrm>
              <a:custGeom>
                <a:avLst/>
                <a:gdLst/>
                <a:ahLst/>
                <a:cxnLst/>
                <a:rect l="l" t="t" r="r" b="b"/>
                <a:pathLst>
                  <a:path w="1858" h="1858" extrusionOk="0">
                    <a:moveTo>
                      <a:pt x="1569" y="1858"/>
                    </a:moveTo>
                    <a:cubicBezTo>
                      <a:pt x="289" y="1858"/>
                      <a:pt x="289" y="1858"/>
                      <a:pt x="289" y="1858"/>
                    </a:cubicBezTo>
                    <a:cubicBezTo>
                      <a:pt x="129" y="1858"/>
                      <a:pt x="0" y="1729"/>
                      <a:pt x="0" y="1569"/>
                    </a:cubicBezTo>
                    <a:cubicBezTo>
                      <a:pt x="0" y="289"/>
                      <a:pt x="0" y="289"/>
                      <a:pt x="0" y="289"/>
                    </a:cubicBezTo>
                    <a:cubicBezTo>
                      <a:pt x="0" y="129"/>
                      <a:pt x="129" y="0"/>
                      <a:pt x="289" y="0"/>
                    </a:cubicBezTo>
                    <a:cubicBezTo>
                      <a:pt x="1569" y="0"/>
                      <a:pt x="1569" y="0"/>
                      <a:pt x="1569" y="0"/>
                    </a:cubicBezTo>
                    <a:cubicBezTo>
                      <a:pt x="1729" y="0"/>
                      <a:pt x="1858" y="129"/>
                      <a:pt x="1858" y="289"/>
                    </a:cubicBezTo>
                    <a:cubicBezTo>
                      <a:pt x="1858" y="1569"/>
                      <a:pt x="1858" y="1569"/>
                      <a:pt x="1858" y="1569"/>
                    </a:cubicBezTo>
                    <a:cubicBezTo>
                      <a:pt x="1858" y="1729"/>
                      <a:pt x="1729" y="1858"/>
                      <a:pt x="1569" y="185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" name="Google Shape;827;p34">
                <a:extLst>
                  <a:ext uri="{FF2B5EF4-FFF2-40B4-BE49-F238E27FC236}">
                    <a16:creationId xmlns:a16="http://schemas.microsoft.com/office/drawing/2014/main" id="{FFF6282E-F7D1-B196-1F6F-66D5CB266D4E}"/>
                  </a:ext>
                </a:extLst>
              </p:cNvPr>
              <p:cNvSpPr/>
              <p:nvPr/>
            </p:nvSpPr>
            <p:spPr>
              <a:xfrm>
                <a:off x="7248803" y="2469698"/>
                <a:ext cx="102074" cy="105576"/>
              </a:xfrm>
              <a:custGeom>
                <a:avLst/>
                <a:gdLst/>
                <a:ahLst/>
                <a:cxnLst/>
                <a:rect l="l" t="t" r="r" b="b"/>
                <a:pathLst>
                  <a:path w="1858" h="1858" extrusionOk="0">
                    <a:moveTo>
                      <a:pt x="1569" y="1858"/>
                    </a:moveTo>
                    <a:cubicBezTo>
                      <a:pt x="289" y="1858"/>
                      <a:pt x="289" y="1858"/>
                      <a:pt x="289" y="1858"/>
                    </a:cubicBezTo>
                    <a:cubicBezTo>
                      <a:pt x="129" y="1858"/>
                      <a:pt x="0" y="1729"/>
                      <a:pt x="0" y="1569"/>
                    </a:cubicBezTo>
                    <a:cubicBezTo>
                      <a:pt x="0" y="289"/>
                      <a:pt x="0" y="289"/>
                      <a:pt x="0" y="289"/>
                    </a:cubicBezTo>
                    <a:cubicBezTo>
                      <a:pt x="0" y="129"/>
                      <a:pt x="129" y="0"/>
                      <a:pt x="289" y="0"/>
                    </a:cubicBezTo>
                    <a:cubicBezTo>
                      <a:pt x="1569" y="0"/>
                      <a:pt x="1569" y="0"/>
                      <a:pt x="1569" y="0"/>
                    </a:cubicBezTo>
                    <a:cubicBezTo>
                      <a:pt x="1729" y="0"/>
                      <a:pt x="1858" y="129"/>
                      <a:pt x="1858" y="289"/>
                    </a:cubicBezTo>
                    <a:cubicBezTo>
                      <a:pt x="1858" y="1569"/>
                      <a:pt x="1858" y="1569"/>
                      <a:pt x="1858" y="1569"/>
                    </a:cubicBezTo>
                    <a:cubicBezTo>
                      <a:pt x="1858" y="1729"/>
                      <a:pt x="1729" y="1858"/>
                      <a:pt x="1569" y="185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25" name="Google Shape;828;p34">
                <a:extLst>
                  <a:ext uri="{FF2B5EF4-FFF2-40B4-BE49-F238E27FC236}">
                    <a16:creationId xmlns:a16="http://schemas.microsoft.com/office/drawing/2014/main" id="{AEF1F6CA-3521-66BE-8CE5-709BEED8995F}"/>
                  </a:ext>
                </a:extLst>
              </p:cNvPr>
              <p:cNvGrpSpPr/>
              <p:nvPr/>
            </p:nvGrpSpPr>
            <p:grpSpPr>
              <a:xfrm>
                <a:off x="7094609" y="2491456"/>
                <a:ext cx="256255" cy="62066"/>
                <a:chOff x="6074034" y="2365606"/>
                <a:chExt cx="256255" cy="62066"/>
              </a:xfrm>
            </p:grpSpPr>
            <p:sp>
              <p:nvSpPr>
                <p:cNvPr id="126" name="Google Shape;829;p34">
                  <a:extLst>
                    <a:ext uri="{FF2B5EF4-FFF2-40B4-BE49-F238E27FC236}">
                      <a16:creationId xmlns:a16="http://schemas.microsoft.com/office/drawing/2014/main" id="{0FA64E84-33C5-A693-DF47-53EA4779A9F9}"/>
                    </a:ext>
                  </a:extLst>
                </p:cNvPr>
                <p:cNvSpPr/>
                <p:nvPr/>
              </p:nvSpPr>
              <p:spPr>
                <a:xfrm>
                  <a:off x="6242250" y="2365606"/>
                  <a:ext cx="88039" cy="620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1" h="219" extrusionOk="0">
                      <a:moveTo>
                        <a:pt x="113" y="219"/>
                      </a:moveTo>
                      <a:cubicBezTo>
                        <a:pt x="108" y="219"/>
                        <a:pt x="103" y="217"/>
                        <a:pt x="99" y="213"/>
                      </a:cubicBezTo>
                      <a:cubicBezTo>
                        <a:pt x="8" y="126"/>
                        <a:pt x="8" y="126"/>
                        <a:pt x="8" y="126"/>
                      </a:cubicBezTo>
                      <a:cubicBezTo>
                        <a:pt x="0" y="118"/>
                        <a:pt x="0" y="104"/>
                        <a:pt x="8" y="96"/>
                      </a:cubicBezTo>
                      <a:cubicBezTo>
                        <a:pt x="16" y="88"/>
                        <a:pt x="29" y="87"/>
                        <a:pt x="38" y="96"/>
                      </a:cubicBezTo>
                      <a:cubicBezTo>
                        <a:pt x="113" y="169"/>
                        <a:pt x="113" y="169"/>
                        <a:pt x="113" y="169"/>
                      </a:cubicBezTo>
                      <a:cubicBezTo>
                        <a:pt x="283" y="8"/>
                        <a:pt x="283" y="8"/>
                        <a:pt x="283" y="8"/>
                      </a:cubicBezTo>
                      <a:cubicBezTo>
                        <a:pt x="292" y="0"/>
                        <a:pt x="305" y="0"/>
                        <a:pt x="313" y="9"/>
                      </a:cubicBezTo>
                      <a:cubicBezTo>
                        <a:pt x="321" y="17"/>
                        <a:pt x="321" y="31"/>
                        <a:pt x="312" y="39"/>
                      </a:cubicBezTo>
                      <a:cubicBezTo>
                        <a:pt x="128" y="213"/>
                        <a:pt x="128" y="213"/>
                        <a:pt x="128" y="213"/>
                      </a:cubicBezTo>
                      <a:cubicBezTo>
                        <a:pt x="124" y="217"/>
                        <a:pt x="119" y="219"/>
                        <a:pt x="113" y="219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7" name="Google Shape;830;p34">
                  <a:extLst>
                    <a:ext uri="{FF2B5EF4-FFF2-40B4-BE49-F238E27FC236}">
                      <a16:creationId xmlns:a16="http://schemas.microsoft.com/office/drawing/2014/main" id="{D808AD71-348D-153E-BAD0-ABDF749CAB9B}"/>
                    </a:ext>
                  </a:extLst>
                </p:cNvPr>
                <p:cNvSpPr/>
                <p:nvPr/>
              </p:nvSpPr>
              <p:spPr>
                <a:xfrm>
                  <a:off x="6074034" y="2365606"/>
                  <a:ext cx="61244" cy="620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1" h="219" extrusionOk="0">
                      <a:moveTo>
                        <a:pt x="23" y="219"/>
                      </a:moveTo>
                      <a:cubicBezTo>
                        <a:pt x="18" y="219"/>
                        <a:pt x="12" y="217"/>
                        <a:pt x="8" y="212"/>
                      </a:cubicBezTo>
                      <a:cubicBezTo>
                        <a:pt x="0" y="204"/>
                        <a:pt x="0" y="191"/>
                        <a:pt x="9" y="183"/>
                      </a:cubicBezTo>
                      <a:cubicBezTo>
                        <a:pt x="193" y="8"/>
                        <a:pt x="193" y="8"/>
                        <a:pt x="193" y="8"/>
                      </a:cubicBezTo>
                      <a:cubicBezTo>
                        <a:pt x="202" y="0"/>
                        <a:pt x="215" y="0"/>
                        <a:pt x="223" y="9"/>
                      </a:cubicBezTo>
                      <a:cubicBezTo>
                        <a:pt x="231" y="17"/>
                        <a:pt x="230" y="31"/>
                        <a:pt x="222" y="39"/>
                      </a:cubicBezTo>
                      <a:cubicBezTo>
                        <a:pt x="38" y="213"/>
                        <a:pt x="38" y="213"/>
                        <a:pt x="38" y="213"/>
                      </a:cubicBezTo>
                      <a:cubicBezTo>
                        <a:pt x="34" y="217"/>
                        <a:pt x="29" y="219"/>
                        <a:pt x="23" y="219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8" name="Google Shape;831;p34">
                  <a:extLst>
                    <a:ext uri="{FF2B5EF4-FFF2-40B4-BE49-F238E27FC236}">
                      <a16:creationId xmlns:a16="http://schemas.microsoft.com/office/drawing/2014/main" id="{D2A6C90A-4E83-CEF4-93E8-CE88CE3B1771}"/>
                    </a:ext>
                  </a:extLst>
                </p:cNvPr>
                <p:cNvSpPr/>
                <p:nvPr/>
              </p:nvSpPr>
              <p:spPr>
                <a:xfrm>
                  <a:off x="6074034" y="2365606"/>
                  <a:ext cx="61244" cy="620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1" h="219" extrusionOk="0">
                      <a:moveTo>
                        <a:pt x="208" y="219"/>
                      </a:moveTo>
                      <a:cubicBezTo>
                        <a:pt x="202" y="219"/>
                        <a:pt x="197" y="217"/>
                        <a:pt x="193" y="213"/>
                      </a:cubicBezTo>
                      <a:cubicBezTo>
                        <a:pt x="9" y="39"/>
                        <a:pt x="9" y="39"/>
                        <a:pt x="9" y="39"/>
                      </a:cubicBezTo>
                      <a:cubicBezTo>
                        <a:pt x="0" y="31"/>
                        <a:pt x="0" y="17"/>
                        <a:pt x="8" y="9"/>
                      </a:cubicBezTo>
                      <a:cubicBezTo>
                        <a:pt x="16" y="0"/>
                        <a:pt x="29" y="0"/>
                        <a:pt x="38" y="8"/>
                      </a:cubicBezTo>
                      <a:cubicBezTo>
                        <a:pt x="222" y="183"/>
                        <a:pt x="222" y="183"/>
                        <a:pt x="222" y="183"/>
                      </a:cubicBezTo>
                      <a:cubicBezTo>
                        <a:pt x="230" y="191"/>
                        <a:pt x="231" y="204"/>
                        <a:pt x="223" y="212"/>
                      </a:cubicBezTo>
                      <a:cubicBezTo>
                        <a:pt x="219" y="217"/>
                        <a:pt x="213" y="219"/>
                        <a:pt x="208" y="219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cxnSp>
        <p:nvCxnSpPr>
          <p:cNvPr id="211" name="Connecteur droit 210">
            <a:extLst>
              <a:ext uri="{FF2B5EF4-FFF2-40B4-BE49-F238E27FC236}">
                <a16:creationId xmlns:a16="http://schemas.microsoft.com/office/drawing/2014/main" id="{8AD55F99-E290-AA3C-4A06-EA635833DDF8}"/>
              </a:ext>
            </a:extLst>
          </p:cNvPr>
          <p:cNvCxnSpPr/>
          <p:nvPr/>
        </p:nvCxnSpPr>
        <p:spPr>
          <a:xfrm>
            <a:off x="357740" y="439256"/>
            <a:ext cx="3500541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56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p32"/>
          <p:cNvSpPr/>
          <p:nvPr/>
        </p:nvSpPr>
        <p:spPr>
          <a:xfrm>
            <a:off x="4633825" y="3585553"/>
            <a:ext cx="821700" cy="821700"/>
          </a:xfrm>
          <a:prstGeom prst="roundRect">
            <a:avLst>
              <a:gd name="adj" fmla="val 16667"/>
            </a:avLst>
          </a:prstGeom>
          <a:solidFill>
            <a:srgbClr val="055863"/>
          </a:solidFill>
          <a:ln>
            <a:solidFill>
              <a:srgbClr val="055863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bg1"/>
              </a:solidFill>
              <a:latin typeface="Philosopher" panose="02000503000000020004" pitchFamily="2" charset="0"/>
              <a:ea typeface="DM Sans"/>
              <a:cs typeface="DM Sans"/>
              <a:sym typeface="DM Sans"/>
            </a:endParaRPr>
          </a:p>
        </p:txBody>
      </p:sp>
      <p:sp>
        <p:nvSpPr>
          <p:cNvPr id="692" name="Google Shape;692;p32"/>
          <p:cNvSpPr/>
          <p:nvPr/>
        </p:nvSpPr>
        <p:spPr>
          <a:xfrm>
            <a:off x="711450" y="3585553"/>
            <a:ext cx="821700" cy="821700"/>
          </a:xfrm>
          <a:prstGeom prst="roundRect">
            <a:avLst>
              <a:gd name="adj" fmla="val 16667"/>
            </a:avLst>
          </a:prstGeom>
          <a:solidFill>
            <a:srgbClr val="9D59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bg1"/>
              </a:solidFill>
              <a:latin typeface="Philosopher" panose="02000503000000020004" pitchFamily="2" charset="0"/>
              <a:ea typeface="DM Sans"/>
              <a:cs typeface="DM Sans"/>
              <a:sym typeface="DM Sans"/>
            </a:endParaRPr>
          </a:p>
        </p:txBody>
      </p:sp>
      <p:sp>
        <p:nvSpPr>
          <p:cNvPr id="695" name="Google Shape;695;p32"/>
          <p:cNvSpPr/>
          <p:nvPr/>
        </p:nvSpPr>
        <p:spPr>
          <a:xfrm>
            <a:off x="4633825" y="1392238"/>
            <a:ext cx="821700" cy="821700"/>
          </a:xfrm>
          <a:prstGeom prst="roundRect">
            <a:avLst>
              <a:gd name="adj" fmla="val 16667"/>
            </a:avLst>
          </a:prstGeom>
          <a:solidFill>
            <a:srgbClr val="CCCC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hilosopher" panose="02000503000000020004" pitchFamily="2" charset="0"/>
              <a:ea typeface="DM Sans"/>
              <a:cs typeface="DM Sans"/>
              <a:sym typeface="DM Sans"/>
            </a:endParaRPr>
          </a:p>
        </p:txBody>
      </p:sp>
      <p:sp>
        <p:nvSpPr>
          <p:cNvPr id="696" name="Google Shape;696;p32"/>
          <p:cNvSpPr/>
          <p:nvPr/>
        </p:nvSpPr>
        <p:spPr>
          <a:xfrm>
            <a:off x="711450" y="1392238"/>
            <a:ext cx="821700" cy="8217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hilosopher" panose="02000503000000020004" pitchFamily="2" charset="0"/>
              <a:ea typeface="DM Sans"/>
              <a:cs typeface="DM Sans"/>
              <a:sym typeface="DM Sans"/>
            </a:endParaRPr>
          </a:p>
        </p:txBody>
      </p:sp>
      <p:sp>
        <p:nvSpPr>
          <p:cNvPr id="697" name="Google Shape;697;p3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dirty="0"/>
              <a:t>Sommaire</a:t>
            </a:r>
          </a:p>
        </p:txBody>
      </p:sp>
      <p:sp>
        <p:nvSpPr>
          <p:cNvPr id="698" name="Google Shape;698;p32"/>
          <p:cNvSpPr txBox="1">
            <a:spLocks noGrp="1"/>
          </p:cNvSpPr>
          <p:nvPr>
            <p:ph type="title" idx="2"/>
          </p:nvPr>
        </p:nvSpPr>
        <p:spPr>
          <a:xfrm>
            <a:off x="754950" y="1579299"/>
            <a:ext cx="7347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>
                <a:solidFill>
                  <a:schemeClr val="bg1"/>
                </a:solidFill>
                <a:latin typeface="Philosopher" panose="02000503000000020004" pitchFamily="2" charset="0"/>
              </a:rPr>
              <a:t>01</a:t>
            </a:r>
            <a:endParaRPr dirty="0">
              <a:solidFill>
                <a:schemeClr val="bg1"/>
              </a:solidFill>
              <a:latin typeface="Philosopher" panose="02000503000000020004" pitchFamily="2" charset="0"/>
            </a:endParaRPr>
          </a:p>
        </p:txBody>
      </p:sp>
      <p:sp>
        <p:nvSpPr>
          <p:cNvPr id="700" name="Google Shape;700;p32"/>
          <p:cNvSpPr txBox="1">
            <a:spLocks noGrp="1"/>
          </p:cNvSpPr>
          <p:nvPr>
            <p:ph type="title" idx="4"/>
          </p:nvPr>
        </p:nvSpPr>
        <p:spPr>
          <a:xfrm>
            <a:off x="754950" y="3772609"/>
            <a:ext cx="7347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>
                <a:solidFill>
                  <a:schemeClr val="bg1"/>
                </a:solidFill>
                <a:latin typeface="Philosopher" panose="02000503000000020004" pitchFamily="2" charset="0"/>
              </a:rPr>
              <a:t>03</a:t>
            </a:r>
            <a:endParaRPr dirty="0">
              <a:solidFill>
                <a:schemeClr val="bg1"/>
              </a:solidFill>
              <a:latin typeface="Philosopher" panose="02000503000000020004" pitchFamily="2" charset="0"/>
            </a:endParaRPr>
          </a:p>
        </p:txBody>
      </p:sp>
      <p:sp>
        <p:nvSpPr>
          <p:cNvPr id="702" name="Google Shape;702;p32"/>
          <p:cNvSpPr txBox="1">
            <a:spLocks noGrp="1"/>
          </p:cNvSpPr>
          <p:nvPr>
            <p:ph type="title" idx="6"/>
          </p:nvPr>
        </p:nvSpPr>
        <p:spPr>
          <a:xfrm>
            <a:off x="4677327" y="1579299"/>
            <a:ext cx="7347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>
                <a:solidFill>
                  <a:schemeClr val="bg1"/>
                </a:solidFill>
                <a:latin typeface="Philosopher" panose="02000503000000020004" pitchFamily="2" charset="0"/>
              </a:rPr>
              <a:t>02</a:t>
            </a:r>
            <a:endParaRPr dirty="0">
              <a:solidFill>
                <a:schemeClr val="bg1"/>
              </a:solidFill>
              <a:latin typeface="Philosopher" panose="02000503000000020004" pitchFamily="2" charset="0"/>
            </a:endParaRPr>
          </a:p>
        </p:txBody>
      </p:sp>
      <p:sp>
        <p:nvSpPr>
          <p:cNvPr id="703" name="Google Shape;703;p32"/>
          <p:cNvSpPr txBox="1">
            <a:spLocks noGrp="1"/>
          </p:cNvSpPr>
          <p:nvPr>
            <p:ph type="title" idx="7"/>
          </p:nvPr>
        </p:nvSpPr>
        <p:spPr>
          <a:xfrm>
            <a:off x="4677327" y="3772609"/>
            <a:ext cx="7347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>
                <a:solidFill>
                  <a:schemeClr val="bg1"/>
                </a:solidFill>
                <a:latin typeface="Philosopher" panose="02000503000000020004" pitchFamily="2" charset="0"/>
              </a:rPr>
              <a:t>04</a:t>
            </a:r>
            <a:endParaRPr dirty="0">
              <a:solidFill>
                <a:schemeClr val="bg1"/>
              </a:solidFill>
              <a:latin typeface="Philosopher" panose="02000503000000020004" pitchFamily="2" charset="0"/>
            </a:endParaRPr>
          </a:p>
        </p:txBody>
      </p:sp>
      <p:sp>
        <p:nvSpPr>
          <p:cNvPr id="704" name="Google Shape;704;p32"/>
          <p:cNvSpPr txBox="1">
            <a:spLocks noGrp="1"/>
          </p:cNvSpPr>
          <p:nvPr>
            <p:ph type="subTitle" idx="1"/>
          </p:nvPr>
        </p:nvSpPr>
        <p:spPr>
          <a:xfrm>
            <a:off x="1677000" y="1579299"/>
            <a:ext cx="23055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chemeClr val="accent2">
                    <a:lumMod val="50000"/>
                  </a:schemeClr>
                </a:solidFill>
                <a:latin typeface="Philosopher" panose="02000503000000020004" pitchFamily="2" charset="0"/>
              </a:rPr>
              <a:t>Abonnements</a:t>
            </a:r>
          </a:p>
        </p:txBody>
      </p:sp>
      <p:sp>
        <p:nvSpPr>
          <p:cNvPr id="706" name="Google Shape;706;p32"/>
          <p:cNvSpPr txBox="1">
            <a:spLocks noGrp="1"/>
          </p:cNvSpPr>
          <p:nvPr>
            <p:ph type="subTitle" idx="9"/>
          </p:nvPr>
        </p:nvSpPr>
        <p:spPr>
          <a:xfrm>
            <a:off x="5599375" y="1579299"/>
            <a:ext cx="23055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fr-FR" dirty="0">
                <a:solidFill>
                  <a:srgbClr val="CCCC00"/>
                </a:solidFill>
                <a:latin typeface="Philosopher" panose="02000503000000020004" pitchFamily="2" charset="0"/>
              </a:rPr>
              <a:t>Taux de pénétration</a:t>
            </a:r>
          </a:p>
        </p:txBody>
      </p:sp>
      <p:sp>
        <p:nvSpPr>
          <p:cNvPr id="707" name="Google Shape;707;p32"/>
          <p:cNvSpPr txBox="1">
            <a:spLocks noGrp="1"/>
          </p:cNvSpPr>
          <p:nvPr>
            <p:ph type="subTitle" idx="13"/>
          </p:nvPr>
        </p:nvSpPr>
        <p:spPr>
          <a:xfrm>
            <a:off x="1677000" y="3772609"/>
            <a:ext cx="23055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fr-FR" dirty="0">
                <a:solidFill>
                  <a:srgbClr val="9D59D5"/>
                </a:solidFill>
                <a:latin typeface="Philosopher" panose="02000503000000020004" pitchFamily="2" charset="0"/>
                <a:sym typeface="Fira Sans Medium"/>
              </a:rPr>
              <a:t>Offres Data Mobile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dirty="0">
              <a:latin typeface="Philosopher" panose="02000503000000020004" pitchFamily="2" charset="0"/>
            </a:endParaRPr>
          </a:p>
        </p:txBody>
      </p:sp>
      <p:sp>
        <p:nvSpPr>
          <p:cNvPr id="709" name="Google Shape;709;p32"/>
          <p:cNvSpPr txBox="1">
            <a:spLocks noGrp="1"/>
          </p:cNvSpPr>
          <p:nvPr>
            <p:ph type="subTitle" idx="15"/>
          </p:nvPr>
        </p:nvSpPr>
        <p:spPr>
          <a:xfrm>
            <a:off x="5599375" y="3772609"/>
            <a:ext cx="23055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rgbClr val="055863"/>
                </a:solidFill>
                <a:latin typeface="Philosopher" panose="02000503000000020004" pitchFamily="2" charset="0"/>
              </a:rPr>
              <a:t>Trafic Data Mobile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dirty="0">
              <a:latin typeface="Philosopher" panose="02000503000000020004" pitchFamily="2" charset="0"/>
            </a:endParaRPr>
          </a:p>
        </p:txBody>
      </p:sp>
      <p:sp>
        <p:nvSpPr>
          <p:cNvPr id="10" name="Google Shape;1717;p21">
            <a:extLst>
              <a:ext uri="{FF2B5EF4-FFF2-40B4-BE49-F238E27FC236}">
                <a16:creationId xmlns:a16="http://schemas.microsoft.com/office/drawing/2014/main" id="{DCD31386-D216-F969-C0CF-5D852E4152DF}"/>
              </a:ext>
            </a:extLst>
          </p:cNvPr>
          <p:cNvSpPr txBox="1"/>
          <p:nvPr/>
        </p:nvSpPr>
        <p:spPr>
          <a:xfrm>
            <a:off x="1677000" y="3809353"/>
            <a:ext cx="1407911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C297E5"/>
              </a:buClr>
              <a:buFont typeface="Wingdings" panose="05000000000000000000" pitchFamily="2" charset="2"/>
              <a:buChar char="§"/>
            </a:pPr>
            <a:r>
              <a:rPr lang="fr-FR" sz="900" kern="0" dirty="0">
                <a:solidFill>
                  <a:srgbClr val="C297E5"/>
                </a:solidFill>
                <a:latin typeface="Philosopher" panose="02000503000000020004" pitchFamily="2" charset="0"/>
                <a:sym typeface="Arial"/>
              </a:rPr>
              <a:t>Offres Data 3G/4G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C297E5"/>
              </a:buClr>
              <a:buFont typeface="Wingdings" panose="05000000000000000000" pitchFamily="2" charset="2"/>
              <a:buChar char="§"/>
            </a:pPr>
            <a:r>
              <a:rPr lang="fr-FR" sz="900" kern="0" dirty="0">
                <a:solidFill>
                  <a:srgbClr val="C297E5"/>
                </a:solidFill>
                <a:latin typeface="Philosopher" panose="02000503000000020004" pitchFamily="2" charset="0"/>
                <a:sym typeface="Arial"/>
              </a:rPr>
              <a:t>Clés 3G/4G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C297E5"/>
              </a:buClr>
              <a:buFont typeface="Wingdings" panose="05000000000000000000" pitchFamily="2" charset="2"/>
              <a:buChar char="§"/>
            </a:pPr>
            <a:r>
              <a:rPr lang="fr-FR" sz="900" dirty="0">
                <a:solidFill>
                  <a:srgbClr val="C297E5"/>
                </a:solidFill>
                <a:latin typeface="Philosopher" panose="02000503000000020004" pitchFamily="2" charset="0"/>
              </a:rPr>
              <a:t>M2M</a:t>
            </a:r>
            <a:endParaRPr sz="900" kern="0" dirty="0">
              <a:solidFill>
                <a:srgbClr val="C297E5"/>
              </a:solidFill>
              <a:latin typeface="Philosopher" panose="02000503000000020004" pitchFamily="2" charset="0"/>
              <a:sym typeface="Fira Sans"/>
            </a:endParaRPr>
          </a:p>
        </p:txBody>
      </p:sp>
      <p:sp>
        <p:nvSpPr>
          <p:cNvPr id="11" name="Google Shape;1717;p21">
            <a:extLst>
              <a:ext uri="{FF2B5EF4-FFF2-40B4-BE49-F238E27FC236}">
                <a16:creationId xmlns:a16="http://schemas.microsoft.com/office/drawing/2014/main" id="{AF3BB3E0-2956-3977-B024-744D283BBC70}"/>
              </a:ext>
            </a:extLst>
          </p:cNvPr>
          <p:cNvSpPr txBox="1"/>
          <p:nvPr/>
        </p:nvSpPr>
        <p:spPr>
          <a:xfrm>
            <a:off x="5675264" y="3809353"/>
            <a:ext cx="1407911" cy="733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Font typeface="Wingdings" panose="05000000000000000000" pitchFamily="2" charset="2"/>
              <a:buChar char="§"/>
            </a:pPr>
            <a:r>
              <a:rPr lang="fr-FR" sz="900" kern="0" dirty="0">
                <a:solidFill>
                  <a:srgbClr val="008080"/>
                </a:solidFill>
                <a:latin typeface="Philosopher" panose="02000503000000020004" pitchFamily="2" charset="0"/>
                <a:sym typeface="Arial"/>
              </a:rPr>
              <a:t>/ Type d’abonnement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Font typeface="Wingdings" panose="05000000000000000000" pitchFamily="2" charset="2"/>
              <a:buChar char="§"/>
            </a:pPr>
            <a:r>
              <a:rPr lang="fr-FR" sz="900" dirty="0">
                <a:solidFill>
                  <a:srgbClr val="008080"/>
                </a:solidFill>
                <a:latin typeface="Philosopher" panose="02000503000000020004" pitchFamily="2" charset="0"/>
              </a:rPr>
              <a:t>/Opérateur</a:t>
            </a:r>
            <a:r>
              <a:rPr lang="fr-FR" sz="900" kern="0" dirty="0">
                <a:solidFill>
                  <a:srgbClr val="008080"/>
                </a:solidFill>
                <a:latin typeface="Philosopher" panose="02000503000000020004" pitchFamily="2" charset="0"/>
                <a:sym typeface="Arial"/>
              </a:rPr>
              <a:t>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Font typeface="Wingdings" panose="05000000000000000000" pitchFamily="2" charset="2"/>
              <a:buChar char="§"/>
            </a:pPr>
            <a:r>
              <a:rPr lang="fr-FR" sz="900" kern="0" dirty="0">
                <a:solidFill>
                  <a:srgbClr val="008080"/>
                </a:solidFill>
                <a:latin typeface="Philosopher" panose="02000503000000020004" pitchFamily="2" charset="0"/>
                <a:sym typeface="Arial"/>
              </a:rPr>
              <a:t>Offres Data 3G/4G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Font typeface="Wingdings" panose="05000000000000000000" pitchFamily="2" charset="2"/>
              <a:buChar char="§"/>
            </a:pPr>
            <a:r>
              <a:rPr lang="fr-FR" sz="900" kern="0" dirty="0">
                <a:solidFill>
                  <a:srgbClr val="008080"/>
                </a:solidFill>
                <a:latin typeface="Philosopher" panose="02000503000000020004" pitchFamily="2" charset="0"/>
                <a:sym typeface="Arial"/>
              </a:rPr>
              <a:t>Clés 3G/4G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D6E2BADB-CE44-2567-34C0-20CDD5BBC0ED}"/>
              </a:ext>
            </a:extLst>
          </p:cNvPr>
          <p:cNvCxnSpPr/>
          <p:nvPr/>
        </p:nvCxnSpPr>
        <p:spPr>
          <a:xfrm>
            <a:off x="357740" y="439256"/>
            <a:ext cx="3500541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0" name="Espace réservé du contenu 2">
            <a:extLst>
              <a:ext uri="{FF2B5EF4-FFF2-40B4-BE49-F238E27FC236}">
                <a16:creationId xmlns:a16="http://schemas.microsoft.com/office/drawing/2014/main" id="{DF69540B-8B8D-406F-9B85-0ABE61138B54}"/>
              </a:ext>
            </a:extLst>
          </p:cNvPr>
          <p:cNvSpPr txBox="1">
            <a:spLocks/>
          </p:cNvSpPr>
          <p:nvPr/>
        </p:nvSpPr>
        <p:spPr bwMode="auto">
          <a:xfrm>
            <a:off x="4879362" y="732283"/>
            <a:ext cx="3710773" cy="290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200" u="sng" dirty="0">
                <a:solidFill>
                  <a:schemeClr val="tx2">
                    <a:lumMod val="50000"/>
                  </a:schemeClr>
                </a:solidFill>
                <a:latin typeface="Philosopher" panose="02000503000000020004" pitchFamily="2" charset="0"/>
              </a:rPr>
              <a:t>Évolution mensuelle du parc par type d’abonnement</a:t>
            </a:r>
          </a:p>
        </p:txBody>
      </p:sp>
      <p:sp>
        <p:nvSpPr>
          <p:cNvPr id="61" name="Espace réservé du contenu 2">
            <a:extLst>
              <a:ext uri="{FF2B5EF4-FFF2-40B4-BE49-F238E27FC236}">
                <a16:creationId xmlns:a16="http://schemas.microsoft.com/office/drawing/2014/main" id="{9DF81EA4-46CE-4626-8B54-2D5707B81B65}"/>
              </a:ext>
            </a:extLst>
          </p:cNvPr>
          <p:cNvSpPr txBox="1">
            <a:spLocks/>
          </p:cNvSpPr>
          <p:nvPr/>
        </p:nvSpPr>
        <p:spPr bwMode="auto">
          <a:xfrm>
            <a:off x="5889892" y="2803021"/>
            <a:ext cx="2105752" cy="33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00" u="sng" dirty="0">
                <a:solidFill>
                  <a:schemeClr val="tx2">
                    <a:lumMod val="50000"/>
                  </a:schemeClr>
                </a:solidFill>
                <a:latin typeface="Philosopher" panose="02000503000000020004" pitchFamily="2" charset="0"/>
              </a:rPr>
              <a:t>Évolution du parc</a:t>
            </a:r>
          </a:p>
        </p:txBody>
      </p:sp>
      <p:graphicFrame>
        <p:nvGraphicFramePr>
          <p:cNvPr id="62" name="Objet 61">
            <a:extLst>
              <a:ext uri="{FF2B5EF4-FFF2-40B4-BE49-F238E27FC236}">
                <a16:creationId xmlns:a16="http://schemas.microsoft.com/office/drawing/2014/main" id="{97D150FD-FB8E-44A3-8AEA-BC5145DB5C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070146"/>
              </p:ext>
            </p:extLst>
          </p:nvPr>
        </p:nvGraphicFramePr>
        <p:xfrm>
          <a:off x="168275" y="1050925"/>
          <a:ext cx="4403725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6553328" imgH="1238278" progId="Excel.Sheet.8">
                  <p:link updateAutomatic="1"/>
                </p:oleObj>
              </mc:Choice>
              <mc:Fallback>
                <p:oleObj name="Worksheet" r:id="rId3" imgW="6553328" imgH="1238278" progId="Excel.Sheet.8">
                  <p:link updateAutomatic="1"/>
                  <p:pic>
                    <p:nvPicPr>
                      <p:cNvPr id="62" name="Objet 61">
                        <a:extLst>
                          <a:ext uri="{FF2B5EF4-FFF2-40B4-BE49-F238E27FC236}">
                            <a16:creationId xmlns:a16="http://schemas.microsoft.com/office/drawing/2014/main" id="{97D150FD-FB8E-44A3-8AEA-BC5145DB5C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275" y="1050925"/>
                        <a:ext cx="4403725" cy="139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t 79">
            <a:extLst>
              <a:ext uri="{FF2B5EF4-FFF2-40B4-BE49-F238E27FC236}">
                <a16:creationId xmlns:a16="http://schemas.microsoft.com/office/drawing/2014/main" id="{F7CC218E-4CAE-48B6-9BAC-CBC0D173D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054098"/>
              </p:ext>
            </p:extLst>
          </p:nvPr>
        </p:nvGraphicFramePr>
        <p:xfrm>
          <a:off x="4792041" y="3318943"/>
          <a:ext cx="4315704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5" imgW="5410328" imgH="1266683" progId="Excel.Sheet.8">
                  <p:link updateAutomatic="1"/>
                </p:oleObj>
              </mc:Choice>
              <mc:Fallback>
                <p:oleObj name="Worksheet" r:id="rId5" imgW="5410328" imgH="1266683" progId="Excel.Sheet.8">
                  <p:link updateAutomatic="1"/>
                  <p:pic>
                    <p:nvPicPr>
                      <p:cNvPr id="80" name="Objet 79">
                        <a:extLst>
                          <a:ext uri="{FF2B5EF4-FFF2-40B4-BE49-F238E27FC236}">
                            <a16:creationId xmlns:a16="http://schemas.microsoft.com/office/drawing/2014/main" id="{F7CC218E-4CAE-48B6-9BAC-CBC0D173DB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92041" y="3318943"/>
                        <a:ext cx="4315704" cy="135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Graphique 80">
            <a:extLst>
              <a:ext uri="{FF2B5EF4-FFF2-40B4-BE49-F238E27FC236}">
                <a16:creationId xmlns:a16="http://schemas.microsoft.com/office/drawing/2014/main" id="{137C14B2-2E75-44E3-BFB0-4E8E85DE3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063237"/>
              </p:ext>
            </p:extLst>
          </p:nvPr>
        </p:nvGraphicFramePr>
        <p:xfrm>
          <a:off x="4670892" y="1155813"/>
          <a:ext cx="4320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2" name="Graphique 81">
            <a:extLst>
              <a:ext uri="{FF2B5EF4-FFF2-40B4-BE49-F238E27FC236}">
                <a16:creationId xmlns:a16="http://schemas.microsoft.com/office/drawing/2014/main" id="{5D846F0B-4AC8-4E68-981C-71224BD6D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598471"/>
              </p:ext>
            </p:extLst>
          </p:nvPr>
        </p:nvGraphicFramePr>
        <p:xfrm>
          <a:off x="306032" y="3372575"/>
          <a:ext cx="4320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84" name="ZoneTexte 83">
            <a:extLst>
              <a:ext uri="{FF2B5EF4-FFF2-40B4-BE49-F238E27FC236}">
                <a16:creationId xmlns:a16="http://schemas.microsoft.com/office/drawing/2014/main" id="{82E740D5-EAEB-4753-AA6A-3FAEA8580FAE}"/>
              </a:ext>
            </a:extLst>
          </p:cNvPr>
          <p:cNvSpPr txBox="1"/>
          <p:nvPr/>
        </p:nvSpPr>
        <p:spPr>
          <a:xfrm>
            <a:off x="-72921" y="-22409"/>
            <a:ext cx="2036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lexandria"/>
                <a:ea typeface="+mn-ea"/>
                <a:cs typeface="+mn-cs"/>
              </a:rPr>
              <a:t>1. Abonnements</a:t>
            </a:r>
          </a:p>
        </p:txBody>
      </p:sp>
      <p:sp>
        <p:nvSpPr>
          <p:cNvPr id="85" name="Espace réservé du contenu 2">
            <a:extLst>
              <a:ext uri="{FF2B5EF4-FFF2-40B4-BE49-F238E27FC236}">
                <a16:creationId xmlns:a16="http://schemas.microsoft.com/office/drawing/2014/main" id="{E0E5F65B-A50A-42F8-8CB3-72A8848B82CC}"/>
              </a:ext>
            </a:extLst>
          </p:cNvPr>
          <p:cNvSpPr txBox="1">
            <a:spLocks/>
          </p:cNvSpPr>
          <p:nvPr/>
        </p:nvSpPr>
        <p:spPr bwMode="auto">
          <a:xfrm>
            <a:off x="336550" y="2800074"/>
            <a:ext cx="4455491" cy="589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defRPr sz="1200" kern="1200">
                <a:solidFill>
                  <a:schemeClr val="tx2">
                    <a:lumMod val="50000"/>
                  </a:schemeClr>
                </a:solidFill>
                <a:latin typeface="Philosopher" panose="02000503000000020004" pitchFamily="2" charset="0"/>
                <a:ea typeface="+mn-ea"/>
                <a:cs typeface="+mn-cs"/>
              </a:defRPr>
            </a:lvl1pPr>
            <a:lvl2pPr marL="639763" indent="-2460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u="sng" dirty="0"/>
              <a:t>Évolution mensuelle du parc</a:t>
            </a:r>
          </a:p>
          <a:p>
            <a:r>
              <a:rPr lang="fr-FR" u="sng" dirty="0"/>
              <a:t>par type d’utilisation</a:t>
            </a:r>
          </a:p>
        </p:txBody>
      </p:sp>
      <p:sp>
        <p:nvSpPr>
          <p:cNvPr id="86" name="Espace réservé du contenu 2">
            <a:extLst>
              <a:ext uri="{FF2B5EF4-FFF2-40B4-BE49-F238E27FC236}">
                <a16:creationId xmlns:a16="http://schemas.microsoft.com/office/drawing/2014/main" id="{2C9B13C2-5876-4F53-BFE8-BF61E2BDBA37}"/>
              </a:ext>
            </a:extLst>
          </p:cNvPr>
          <p:cNvSpPr txBox="1">
            <a:spLocks/>
          </p:cNvSpPr>
          <p:nvPr/>
        </p:nvSpPr>
        <p:spPr bwMode="auto">
          <a:xfrm>
            <a:off x="1224625" y="658029"/>
            <a:ext cx="2456758" cy="21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defRPr sz="1200" kern="120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ilosopher" panose="02000503000000020004" pitchFamily="2" charset="0"/>
                <a:ea typeface="+mn-ea"/>
                <a:cs typeface="+mn-cs"/>
              </a:defRPr>
            </a:lvl1pPr>
            <a:lvl2pPr marL="639763" indent="-2460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u="sng" dirty="0">
                <a:effectLst/>
              </a:rPr>
              <a:t>Parc fin Février  2025</a:t>
            </a:r>
          </a:p>
        </p:txBody>
      </p:sp>
      <p:sp>
        <p:nvSpPr>
          <p:cNvPr id="87" name="Espace réservé du numéro de diapositive 3">
            <a:extLst>
              <a:ext uri="{FF2B5EF4-FFF2-40B4-BE49-F238E27FC236}">
                <a16:creationId xmlns:a16="http://schemas.microsoft.com/office/drawing/2014/main" id="{F8F31A2F-C6DE-4BAE-89C8-82F343274BCC}"/>
              </a:ext>
            </a:extLst>
          </p:cNvPr>
          <p:cNvSpPr txBox="1">
            <a:spLocks/>
          </p:cNvSpPr>
          <p:nvPr/>
        </p:nvSpPr>
        <p:spPr>
          <a:xfrm>
            <a:off x="-4060" y="4926953"/>
            <a:ext cx="9143999" cy="207849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700" b="0" i="1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Philosopher" panose="02000503000000020004" pitchFamily="2" charset="0"/>
              </a:rPr>
              <a:t>Tableau de Bord Mensuel – Data Mobile – Février 2025 – page </a:t>
            </a:r>
            <a:fld id="{F19A284B-DA03-43B1-BE25-D75F61533C81}" type="slidenum">
              <a:rPr kumimoji="0" lang="fr-FR" sz="700" b="0" i="1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Philosopher" panose="02000503000000020004" pitchFamily="2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700" b="0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Philosopher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657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26" descr="cercle logo222">
            <a:extLst>
              <a:ext uri="{FF2B5EF4-FFF2-40B4-BE49-F238E27FC236}">
                <a16:creationId xmlns:a16="http://schemas.microsoft.com/office/drawing/2014/main" id="{AC643840-E9B4-4887-997D-3720DCBFD7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18000"/>
          </a:blip>
          <a:srcRect r="26113"/>
          <a:stretch/>
        </p:blipFill>
        <p:spPr bwMode="auto">
          <a:xfrm>
            <a:off x="8456371" y="0"/>
            <a:ext cx="683568" cy="668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ED0082A3-DAA6-485F-9896-BCDC5FB83DF5}"/>
              </a:ext>
            </a:extLst>
          </p:cNvPr>
          <p:cNvSpPr txBox="1">
            <a:spLocks/>
          </p:cNvSpPr>
          <p:nvPr/>
        </p:nvSpPr>
        <p:spPr>
          <a:xfrm>
            <a:off x="2769428" y="218808"/>
            <a:ext cx="3748679" cy="299464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</a:pPr>
            <a:r>
              <a:rPr lang="fr-FR" sz="1200" u="sng" kern="1200" dirty="0">
                <a:solidFill>
                  <a:srgbClr val="1B1F2D"/>
                </a:solidFill>
                <a:latin typeface="Philosopher" panose="02000503000000020004" pitchFamily="2" charset="0"/>
                <a:ea typeface="+mn-ea"/>
                <a:cs typeface="+mn-cs"/>
              </a:rPr>
              <a:t>Parc Offre Data 3G/4G</a:t>
            </a:r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D0AA4409-B6CF-40D7-8B03-D82A46641D00}"/>
              </a:ext>
            </a:extLst>
          </p:cNvPr>
          <p:cNvSpPr txBox="1">
            <a:spLocks/>
          </p:cNvSpPr>
          <p:nvPr/>
        </p:nvSpPr>
        <p:spPr bwMode="auto">
          <a:xfrm>
            <a:off x="4779257" y="2545446"/>
            <a:ext cx="4455491" cy="42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200" u="sng" dirty="0">
                <a:solidFill>
                  <a:srgbClr val="0A4475"/>
                </a:solidFill>
                <a:latin typeface="Philosopher" panose="02000503000000020004" pitchFamily="2" charset="0"/>
              </a:rPr>
              <a:t>Parc M2M</a:t>
            </a:r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51863D2A-FC2E-41EE-A78C-06DC7E30B4AB}"/>
              </a:ext>
            </a:extLst>
          </p:cNvPr>
          <p:cNvSpPr txBox="1">
            <a:spLocks/>
          </p:cNvSpPr>
          <p:nvPr/>
        </p:nvSpPr>
        <p:spPr bwMode="auto">
          <a:xfrm>
            <a:off x="451109" y="2662243"/>
            <a:ext cx="4205879" cy="47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200" u="sng" dirty="0">
                <a:solidFill>
                  <a:srgbClr val="005DB0"/>
                </a:solidFill>
                <a:latin typeface="Philosopher" panose="02000503000000020004" pitchFamily="2" charset="0"/>
              </a:rPr>
              <a:t>Parc Clés 3G/4G</a:t>
            </a:r>
          </a:p>
        </p:txBody>
      </p:sp>
      <p:graphicFrame>
        <p:nvGraphicFramePr>
          <p:cNvPr id="20" name="Graphique 19">
            <a:extLst>
              <a:ext uri="{FF2B5EF4-FFF2-40B4-BE49-F238E27FC236}">
                <a16:creationId xmlns:a16="http://schemas.microsoft.com/office/drawing/2014/main" id="{25CFC6FD-EE97-4F7E-8369-7E53785A98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134057"/>
              </p:ext>
            </p:extLst>
          </p:nvPr>
        </p:nvGraphicFramePr>
        <p:xfrm>
          <a:off x="2483767" y="579996"/>
          <a:ext cx="4320000" cy="1610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Graphique 20">
            <a:extLst>
              <a:ext uri="{FF2B5EF4-FFF2-40B4-BE49-F238E27FC236}">
                <a16:creationId xmlns:a16="http://schemas.microsoft.com/office/drawing/2014/main" id="{A556B6B8-C8F9-4058-AF14-6B40B3175C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600470"/>
              </p:ext>
            </p:extLst>
          </p:nvPr>
        </p:nvGraphicFramePr>
        <p:xfrm>
          <a:off x="459257" y="2953218"/>
          <a:ext cx="4320000" cy="1565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Graphique 21">
            <a:extLst>
              <a:ext uri="{FF2B5EF4-FFF2-40B4-BE49-F238E27FC236}">
                <a16:creationId xmlns:a16="http://schemas.microsoft.com/office/drawing/2014/main" id="{947898B8-0CE5-4EBB-82BF-CA340C7C54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371496"/>
              </p:ext>
            </p:extLst>
          </p:nvPr>
        </p:nvGraphicFramePr>
        <p:xfrm>
          <a:off x="4779257" y="2953218"/>
          <a:ext cx="4320000" cy="1565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6" name="Espace réservé du numéro de diapositive 3">
            <a:extLst>
              <a:ext uri="{FF2B5EF4-FFF2-40B4-BE49-F238E27FC236}">
                <a16:creationId xmlns:a16="http://schemas.microsoft.com/office/drawing/2014/main" id="{A3183963-0919-4301-ADD3-51953E1EAA44}"/>
              </a:ext>
            </a:extLst>
          </p:cNvPr>
          <p:cNvSpPr txBox="1">
            <a:spLocks/>
          </p:cNvSpPr>
          <p:nvPr/>
        </p:nvSpPr>
        <p:spPr>
          <a:xfrm>
            <a:off x="-4060" y="4926953"/>
            <a:ext cx="9143999" cy="207849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700" i="1" dirty="0">
                <a:solidFill>
                  <a:schemeClr val="accent6">
                    <a:lumMod val="50000"/>
                  </a:schemeClr>
                </a:solidFill>
                <a:latin typeface="Philosopher" panose="02000503000000020004" pitchFamily="2" charset="0"/>
              </a:rPr>
              <a:t>Tableau de Bord Mensuel – Data Mobile – Février 2025 – page </a:t>
            </a:r>
            <a:fld id="{F19A284B-DA03-43B1-BE25-D75F61533C81}" type="slidenum">
              <a:rPr lang="fr-FR" sz="700" i="1" smtClean="0">
                <a:solidFill>
                  <a:schemeClr val="accent6">
                    <a:lumMod val="50000"/>
                  </a:schemeClr>
                </a:solidFill>
                <a:latin typeface="Philosopher" panose="02000503000000020004" pitchFamily="2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lang="fr-FR" sz="700" i="1" dirty="0">
              <a:solidFill>
                <a:schemeClr val="accent6">
                  <a:lumMod val="50000"/>
                </a:schemeClr>
              </a:solidFill>
              <a:latin typeface="Philosopher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843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D6E2BADB-CE44-2567-34C0-20CDD5BBC0ED}"/>
              </a:ext>
            </a:extLst>
          </p:cNvPr>
          <p:cNvCxnSpPr/>
          <p:nvPr/>
        </p:nvCxnSpPr>
        <p:spPr>
          <a:xfrm>
            <a:off x="357740" y="439256"/>
            <a:ext cx="3500541" cy="0"/>
          </a:xfrm>
          <a:prstGeom prst="line">
            <a:avLst/>
          </a:prstGeom>
          <a:ln w="28575">
            <a:solidFill>
              <a:srgbClr val="7B7B03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4" name="ZoneTexte 83">
            <a:extLst>
              <a:ext uri="{FF2B5EF4-FFF2-40B4-BE49-F238E27FC236}">
                <a16:creationId xmlns:a16="http://schemas.microsoft.com/office/drawing/2014/main" id="{82E740D5-EAEB-4753-AA6A-3FAEA8580FAE}"/>
              </a:ext>
            </a:extLst>
          </p:cNvPr>
          <p:cNvSpPr txBox="1"/>
          <p:nvPr/>
        </p:nvSpPr>
        <p:spPr>
          <a:xfrm>
            <a:off x="210707" y="46577"/>
            <a:ext cx="2770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kern="1200" dirty="0">
                <a:solidFill>
                  <a:srgbClr val="7B7B03"/>
                </a:solidFill>
                <a:latin typeface="Alexandria"/>
                <a:ea typeface="+mn-ea"/>
                <a:cs typeface="+mn-cs"/>
              </a:rPr>
              <a:t>2. Taux de Pénétration </a:t>
            </a:r>
          </a:p>
        </p:txBody>
      </p:sp>
      <p:graphicFrame>
        <p:nvGraphicFramePr>
          <p:cNvPr id="11" name="Objet 10">
            <a:extLst>
              <a:ext uri="{FF2B5EF4-FFF2-40B4-BE49-F238E27FC236}">
                <a16:creationId xmlns:a16="http://schemas.microsoft.com/office/drawing/2014/main" id="{C38B2615-BFEC-4E33-8184-2511827210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252848"/>
              </p:ext>
            </p:extLst>
          </p:nvPr>
        </p:nvGraphicFramePr>
        <p:xfrm>
          <a:off x="459043" y="3323090"/>
          <a:ext cx="4477156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3" imgW="5410328" imgH="1381068" progId="Excel.Sheet.8">
                  <p:link updateAutomatic="1"/>
                </p:oleObj>
              </mc:Choice>
              <mc:Fallback>
                <p:oleObj name="Worksheet" r:id="rId3" imgW="5410328" imgH="1381068" progId="Excel.Sheet.8">
                  <p:link updateAutomatic="1"/>
                  <p:pic>
                    <p:nvPicPr>
                      <p:cNvPr id="11" name="Objet 10">
                        <a:extLst>
                          <a:ext uri="{FF2B5EF4-FFF2-40B4-BE49-F238E27FC236}">
                            <a16:creationId xmlns:a16="http://schemas.microsoft.com/office/drawing/2014/main" id="{C38B2615-BFEC-4E33-8184-2511827210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9043" y="3323090"/>
                        <a:ext cx="4477156" cy="1150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Graphique 12">
            <a:extLst>
              <a:ext uri="{FF2B5EF4-FFF2-40B4-BE49-F238E27FC236}">
                <a16:creationId xmlns:a16="http://schemas.microsoft.com/office/drawing/2014/main" id="{9A52AD75-7E0B-4B14-8EE2-7E6695D6C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384214"/>
              </p:ext>
            </p:extLst>
          </p:nvPr>
        </p:nvGraphicFramePr>
        <p:xfrm>
          <a:off x="776896" y="1106906"/>
          <a:ext cx="7136445" cy="1763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5A5C163F-A260-4E40-9B46-C17D23178EDC}"/>
              </a:ext>
            </a:extLst>
          </p:cNvPr>
          <p:cNvSpPr txBox="1">
            <a:spLocks/>
          </p:cNvSpPr>
          <p:nvPr/>
        </p:nvSpPr>
        <p:spPr>
          <a:xfrm>
            <a:off x="1283265" y="634973"/>
            <a:ext cx="6482220" cy="525137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</a:pPr>
            <a:r>
              <a:rPr lang="fr-FR" sz="1000" u="sng" kern="1200" dirty="0">
                <a:solidFill>
                  <a:srgbClr val="B8B400"/>
                </a:solidFill>
                <a:latin typeface="Philosopher" panose="02000503000000020004" pitchFamily="2" charset="0"/>
                <a:ea typeface="+mn-ea"/>
                <a:cs typeface="+mn-cs"/>
              </a:rPr>
              <a:t>Évolution mensuelle du nombre d’abonnements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</a:pPr>
            <a:r>
              <a:rPr lang="fr-FR" sz="1000" u="sng" kern="1200" dirty="0">
                <a:solidFill>
                  <a:srgbClr val="B8B400"/>
                </a:solidFill>
                <a:latin typeface="Philosopher" panose="02000503000000020004" pitchFamily="2" charset="0"/>
                <a:ea typeface="+mn-ea"/>
                <a:cs typeface="+mn-cs"/>
              </a:rPr>
              <a:t> data mobile / 100 Habitants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1871BD8B-40C2-4233-8E12-E619D6126F03}"/>
              </a:ext>
            </a:extLst>
          </p:cNvPr>
          <p:cNvSpPr txBox="1">
            <a:spLocks/>
          </p:cNvSpPr>
          <p:nvPr/>
        </p:nvSpPr>
        <p:spPr>
          <a:xfrm>
            <a:off x="357740" y="3024940"/>
            <a:ext cx="4126665" cy="29229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</a:pPr>
            <a:r>
              <a:rPr lang="fr-FR" sz="1000" u="sng" kern="1200" dirty="0">
                <a:solidFill>
                  <a:srgbClr val="B8B400"/>
                </a:solidFill>
                <a:latin typeface="Philosopher" panose="02000503000000020004" pitchFamily="2" charset="0"/>
                <a:ea typeface="+mn-ea"/>
                <a:cs typeface="+mn-cs"/>
              </a:rPr>
              <a:t>Évolution du taux de pénétration des trois derniers mois </a:t>
            </a:r>
          </a:p>
        </p:txBody>
      </p:sp>
      <p:sp>
        <p:nvSpPr>
          <p:cNvPr id="16" name="Espace réservé du numéro de diapositive 3">
            <a:extLst>
              <a:ext uri="{FF2B5EF4-FFF2-40B4-BE49-F238E27FC236}">
                <a16:creationId xmlns:a16="http://schemas.microsoft.com/office/drawing/2014/main" id="{52CABC33-B298-4048-BE3C-B4163C715108}"/>
              </a:ext>
            </a:extLst>
          </p:cNvPr>
          <p:cNvSpPr txBox="1">
            <a:spLocks/>
          </p:cNvSpPr>
          <p:nvPr/>
        </p:nvSpPr>
        <p:spPr>
          <a:xfrm>
            <a:off x="-4060" y="4926953"/>
            <a:ext cx="9143999" cy="207849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700" i="1" dirty="0">
                <a:solidFill>
                  <a:schemeClr val="accent6">
                    <a:lumMod val="50000"/>
                  </a:schemeClr>
                </a:solidFill>
                <a:latin typeface="Philosopher" panose="02000503000000020004" pitchFamily="2" charset="0"/>
              </a:rPr>
              <a:t>Tableau de Bord Mensuel – Data Mobile – Février 2025 – page </a:t>
            </a:r>
            <a:fld id="{F19A284B-DA03-43B1-BE25-D75F61533C81}" type="slidenum">
              <a:rPr lang="fr-FR" sz="700" i="1" smtClean="0">
                <a:solidFill>
                  <a:schemeClr val="accent6">
                    <a:lumMod val="50000"/>
                  </a:schemeClr>
                </a:solidFill>
                <a:latin typeface="Philosopher" panose="02000503000000020004" pitchFamily="2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lang="fr-FR" sz="700" i="1" dirty="0">
              <a:solidFill>
                <a:schemeClr val="accent6">
                  <a:lumMod val="50000"/>
                </a:schemeClr>
              </a:solidFill>
              <a:latin typeface="Philosopher" panose="02000503000000020004" pitchFamily="2" charset="0"/>
            </a:endParaRPr>
          </a:p>
        </p:txBody>
      </p:sp>
      <p:graphicFrame>
        <p:nvGraphicFramePr>
          <p:cNvPr id="2" name="Objet 1">
            <a:extLst>
              <a:ext uri="{FF2B5EF4-FFF2-40B4-BE49-F238E27FC236}">
                <a16:creationId xmlns:a16="http://schemas.microsoft.com/office/drawing/2014/main" id="{6E8CCFE3-8CEE-45D7-B188-46A663966E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262760"/>
              </p:ext>
            </p:extLst>
          </p:nvPr>
        </p:nvGraphicFramePr>
        <p:xfrm>
          <a:off x="4976814" y="3323090"/>
          <a:ext cx="4106862" cy="1180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6" imgW="4733749" imgH="1381068" progId="Excel.Sheet.8">
                  <p:link updateAutomatic="1"/>
                </p:oleObj>
              </mc:Choice>
              <mc:Fallback>
                <p:oleObj name="Worksheet" r:id="rId6" imgW="4733749" imgH="1381068" progId="Excel.Sheet.8">
                  <p:link updateAutomatic="1"/>
                  <p:pic>
                    <p:nvPicPr>
                      <p:cNvPr id="2" name="Objet 1">
                        <a:extLst>
                          <a:ext uri="{FF2B5EF4-FFF2-40B4-BE49-F238E27FC236}">
                            <a16:creationId xmlns:a16="http://schemas.microsoft.com/office/drawing/2014/main" id="{6E8CCFE3-8CEE-45D7-B188-46A663966E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76814" y="3323090"/>
                        <a:ext cx="4106862" cy="1180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4D3FB33B-7D82-4C14-B17E-770DE609CF2B}"/>
              </a:ext>
            </a:extLst>
          </p:cNvPr>
          <p:cNvSpPr txBox="1">
            <a:spLocks/>
          </p:cNvSpPr>
          <p:nvPr/>
        </p:nvSpPr>
        <p:spPr>
          <a:xfrm>
            <a:off x="4972753" y="2977837"/>
            <a:ext cx="4167186" cy="29229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</a:pPr>
            <a:r>
              <a:rPr lang="fr-FR" sz="900" u="sng" kern="1200" dirty="0">
                <a:solidFill>
                  <a:srgbClr val="B8B400"/>
                </a:solidFill>
                <a:latin typeface="Philosopher" panose="02000503000000020004" pitchFamily="2" charset="0"/>
                <a:ea typeface="+mn-ea"/>
                <a:cs typeface="+mn-cs"/>
              </a:rPr>
              <a:t>Évolution du Ratio  « Offres Data 3G / Abonnements mobiles » des trois derniers mois </a:t>
            </a:r>
          </a:p>
        </p:txBody>
      </p:sp>
    </p:spTree>
    <p:extLst>
      <p:ext uri="{BB962C8B-B14F-4D97-AF65-F5344CB8AC3E}">
        <p14:creationId xmlns:p14="http://schemas.microsoft.com/office/powerpoint/2010/main" val="851865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D6E2BADB-CE44-2567-34C0-20CDD5BBC0ED}"/>
              </a:ext>
            </a:extLst>
          </p:cNvPr>
          <p:cNvCxnSpPr/>
          <p:nvPr/>
        </p:nvCxnSpPr>
        <p:spPr>
          <a:xfrm>
            <a:off x="357740" y="439256"/>
            <a:ext cx="3500541" cy="0"/>
          </a:xfrm>
          <a:prstGeom prst="line">
            <a:avLst/>
          </a:prstGeom>
          <a:ln w="28575">
            <a:solidFill>
              <a:srgbClr val="9D59D5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4" name="ZoneTexte 83">
            <a:extLst>
              <a:ext uri="{FF2B5EF4-FFF2-40B4-BE49-F238E27FC236}">
                <a16:creationId xmlns:a16="http://schemas.microsoft.com/office/drawing/2014/main" id="{82E740D5-EAEB-4753-AA6A-3FAEA8580FAE}"/>
              </a:ext>
            </a:extLst>
          </p:cNvPr>
          <p:cNvSpPr txBox="1"/>
          <p:nvPr/>
        </p:nvSpPr>
        <p:spPr>
          <a:xfrm>
            <a:off x="-89214" y="-16991"/>
            <a:ext cx="2867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>
                <a:solidFill>
                  <a:srgbClr val="9D59D5"/>
                </a:solidFill>
                <a:latin typeface="Alexandria ExtraBold"/>
                <a:sym typeface="Alexandria ExtraBold"/>
              </a:rPr>
              <a:t>3.1. Offres Data 3G/4G</a:t>
            </a:r>
          </a:p>
        </p:txBody>
      </p:sp>
      <p:sp>
        <p:nvSpPr>
          <p:cNvPr id="29" name="Espace réservé du contenu 2">
            <a:extLst>
              <a:ext uri="{FF2B5EF4-FFF2-40B4-BE49-F238E27FC236}">
                <a16:creationId xmlns:a16="http://schemas.microsoft.com/office/drawing/2014/main" id="{F2B9BBC3-6E9E-49A1-A1C7-E441DC6035C1}"/>
              </a:ext>
            </a:extLst>
          </p:cNvPr>
          <p:cNvSpPr txBox="1">
            <a:spLocks/>
          </p:cNvSpPr>
          <p:nvPr/>
        </p:nvSpPr>
        <p:spPr>
          <a:xfrm>
            <a:off x="174027" y="460585"/>
            <a:ext cx="4205878" cy="249896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FR" sz="1100" u="sng" kern="1200" dirty="0">
                <a:solidFill>
                  <a:srgbClr val="C297E5"/>
                </a:solidFill>
                <a:latin typeface="Philosopher" panose="02000503000000020004" pitchFamily="2" charset="0"/>
                <a:ea typeface="+mn-ea"/>
                <a:cs typeface="+mn-cs"/>
              </a:rPr>
              <a:t>Parc fin Février  2025 </a:t>
            </a:r>
          </a:p>
          <a:p>
            <a:endParaRPr lang="fr-FR" sz="1200" dirty="0">
              <a:latin typeface="Philosopher" panose="02000503000000020004" pitchFamily="2" charset="0"/>
            </a:endParaRPr>
          </a:p>
          <a:p>
            <a:endParaRPr lang="fr-FR" sz="1200" dirty="0">
              <a:latin typeface="Philosopher" panose="02000503000000020004" pitchFamily="2" charset="0"/>
            </a:endParaRPr>
          </a:p>
          <a:p>
            <a:endParaRPr lang="fr-FR" sz="1200" dirty="0">
              <a:latin typeface="Philosopher" panose="02000503000000020004" pitchFamily="2" charset="0"/>
            </a:endParaRPr>
          </a:p>
        </p:txBody>
      </p:sp>
      <p:sp>
        <p:nvSpPr>
          <p:cNvPr id="30" name="Espace réservé du contenu 2">
            <a:extLst>
              <a:ext uri="{FF2B5EF4-FFF2-40B4-BE49-F238E27FC236}">
                <a16:creationId xmlns:a16="http://schemas.microsoft.com/office/drawing/2014/main" id="{3EEBBDD0-66C2-446B-A3CC-7E839804F16D}"/>
              </a:ext>
            </a:extLst>
          </p:cNvPr>
          <p:cNvSpPr txBox="1">
            <a:spLocks/>
          </p:cNvSpPr>
          <p:nvPr/>
        </p:nvSpPr>
        <p:spPr bwMode="auto">
          <a:xfrm>
            <a:off x="4560013" y="851213"/>
            <a:ext cx="4608511" cy="383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fr-FR" sz="1100" u="sng" dirty="0">
                <a:solidFill>
                  <a:srgbClr val="C297E5"/>
                </a:solidFill>
                <a:latin typeface="Philosopher" panose="02000503000000020004" pitchFamily="2" charset="0"/>
              </a:rPr>
              <a:t>Évolution mensuelle du parc par opérateur</a:t>
            </a:r>
          </a:p>
        </p:txBody>
      </p:sp>
      <p:sp>
        <p:nvSpPr>
          <p:cNvPr id="31" name="Espace réservé du contenu 2">
            <a:extLst>
              <a:ext uri="{FF2B5EF4-FFF2-40B4-BE49-F238E27FC236}">
                <a16:creationId xmlns:a16="http://schemas.microsoft.com/office/drawing/2014/main" id="{FA6064D6-50D5-479B-9F51-464AEC7351FF}"/>
              </a:ext>
            </a:extLst>
          </p:cNvPr>
          <p:cNvSpPr txBox="1">
            <a:spLocks/>
          </p:cNvSpPr>
          <p:nvPr/>
        </p:nvSpPr>
        <p:spPr bwMode="auto">
          <a:xfrm>
            <a:off x="174027" y="1945865"/>
            <a:ext cx="4455491" cy="31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00" u="sng" dirty="0">
                <a:solidFill>
                  <a:srgbClr val="C297E5"/>
                </a:solidFill>
                <a:latin typeface="Philosopher" panose="02000503000000020004" pitchFamily="2" charset="0"/>
              </a:rPr>
              <a:t>Évolution du parc</a:t>
            </a:r>
          </a:p>
        </p:txBody>
      </p:sp>
      <p:sp>
        <p:nvSpPr>
          <p:cNvPr id="32" name="Espace réservé du contenu 2">
            <a:extLst>
              <a:ext uri="{FF2B5EF4-FFF2-40B4-BE49-F238E27FC236}">
                <a16:creationId xmlns:a16="http://schemas.microsoft.com/office/drawing/2014/main" id="{8770F310-DED3-4BAF-9A3F-3BC5365D6250}"/>
              </a:ext>
            </a:extLst>
          </p:cNvPr>
          <p:cNvSpPr txBox="1">
            <a:spLocks/>
          </p:cNvSpPr>
          <p:nvPr/>
        </p:nvSpPr>
        <p:spPr bwMode="auto">
          <a:xfrm>
            <a:off x="-89214" y="3280490"/>
            <a:ext cx="4455491" cy="24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00" u="sng" dirty="0">
                <a:solidFill>
                  <a:srgbClr val="C297E5"/>
                </a:solidFill>
                <a:latin typeface="Philosopher" panose="02000503000000020004" pitchFamily="2" charset="0"/>
              </a:rPr>
              <a:t>Parts de marché fin Février 2025</a:t>
            </a:r>
          </a:p>
        </p:txBody>
      </p:sp>
      <p:sp>
        <p:nvSpPr>
          <p:cNvPr id="33" name="Espace réservé du contenu 2">
            <a:extLst>
              <a:ext uri="{FF2B5EF4-FFF2-40B4-BE49-F238E27FC236}">
                <a16:creationId xmlns:a16="http://schemas.microsoft.com/office/drawing/2014/main" id="{E46F949B-1C2B-46B3-BA74-2DF604AFA875}"/>
              </a:ext>
            </a:extLst>
          </p:cNvPr>
          <p:cNvSpPr txBox="1">
            <a:spLocks/>
          </p:cNvSpPr>
          <p:nvPr/>
        </p:nvSpPr>
        <p:spPr bwMode="auto">
          <a:xfrm>
            <a:off x="4633466" y="3067055"/>
            <a:ext cx="4464496" cy="213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fr-FR" sz="1100" u="sng" dirty="0">
                <a:solidFill>
                  <a:srgbClr val="C297E5"/>
                </a:solidFill>
                <a:latin typeface="Philosopher" panose="02000503000000020004" pitchFamily="2" charset="0"/>
              </a:rPr>
              <a:t>Évolution des parts de marché</a:t>
            </a:r>
          </a:p>
        </p:txBody>
      </p:sp>
      <p:graphicFrame>
        <p:nvGraphicFramePr>
          <p:cNvPr id="36" name="Graphique 35">
            <a:extLst>
              <a:ext uri="{FF2B5EF4-FFF2-40B4-BE49-F238E27FC236}">
                <a16:creationId xmlns:a16="http://schemas.microsoft.com/office/drawing/2014/main" id="{EE00FB55-9617-4B8F-AFC3-4E765EEB7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264726"/>
              </p:ext>
            </p:extLst>
          </p:nvPr>
        </p:nvGraphicFramePr>
        <p:xfrm>
          <a:off x="4739803" y="1264437"/>
          <a:ext cx="4320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" name="Graphique 36">
            <a:extLst>
              <a:ext uri="{FF2B5EF4-FFF2-40B4-BE49-F238E27FC236}">
                <a16:creationId xmlns:a16="http://schemas.microsoft.com/office/drawing/2014/main" id="{0A3EBF13-457B-4099-9578-ADE189C94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737077"/>
              </p:ext>
            </p:extLst>
          </p:nvPr>
        </p:nvGraphicFramePr>
        <p:xfrm>
          <a:off x="748144" y="3602619"/>
          <a:ext cx="3336791" cy="1450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9" name="Objet 38">
            <a:extLst>
              <a:ext uri="{FF2B5EF4-FFF2-40B4-BE49-F238E27FC236}">
                <a16:creationId xmlns:a16="http://schemas.microsoft.com/office/drawing/2014/main" id="{7924E1C6-0B68-4464-8B65-02BF600C0C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214803"/>
              </p:ext>
            </p:extLst>
          </p:nvPr>
        </p:nvGraphicFramePr>
        <p:xfrm>
          <a:off x="437341" y="767229"/>
          <a:ext cx="4179109" cy="413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Worksheet" r:id="rId5" imgW="7848472" imgH="399965" progId="Excel.Sheet.8">
                  <p:link updateAutomatic="1"/>
                </p:oleObj>
              </mc:Choice>
              <mc:Fallback>
                <p:oleObj name="Worksheet" r:id="rId5" imgW="7848472" imgH="399965" progId="Excel.Sheet.8">
                  <p:link updateAutomatic="1"/>
                  <p:pic>
                    <p:nvPicPr>
                      <p:cNvPr id="39" name="Objet 38">
                        <a:extLst>
                          <a:ext uri="{FF2B5EF4-FFF2-40B4-BE49-F238E27FC236}">
                            <a16:creationId xmlns:a16="http://schemas.microsoft.com/office/drawing/2014/main" id="{7924E1C6-0B68-4464-8B65-02BF600C0C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7341" y="767229"/>
                        <a:ext cx="4179109" cy="413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t 39">
            <a:extLst>
              <a:ext uri="{FF2B5EF4-FFF2-40B4-BE49-F238E27FC236}">
                <a16:creationId xmlns:a16="http://schemas.microsoft.com/office/drawing/2014/main" id="{ABA56B37-218B-47A5-9266-F95B9D34D2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578298"/>
              </p:ext>
            </p:extLst>
          </p:nvPr>
        </p:nvGraphicFramePr>
        <p:xfrm>
          <a:off x="4739802" y="3338230"/>
          <a:ext cx="4322105" cy="1333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Worksheet" r:id="rId7" imgW="5410328" imgH="1343068" progId="Excel.Sheet.8">
                  <p:link updateAutomatic="1"/>
                </p:oleObj>
              </mc:Choice>
              <mc:Fallback>
                <p:oleObj name="Worksheet" r:id="rId7" imgW="5410328" imgH="1343068" progId="Excel.Sheet.8">
                  <p:link updateAutomatic="1"/>
                  <p:pic>
                    <p:nvPicPr>
                      <p:cNvPr id="40" name="Objet 39">
                        <a:extLst>
                          <a:ext uri="{FF2B5EF4-FFF2-40B4-BE49-F238E27FC236}">
                            <a16:creationId xmlns:a16="http://schemas.microsoft.com/office/drawing/2014/main" id="{ABA56B37-218B-47A5-9266-F95B9D34D2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39802" y="3338230"/>
                        <a:ext cx="4322105" cy="1333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Espace réservé du numéro de diapositive 3">
            <a:extLst>
              <a:ext uri="{FF2B5EF4-FFF2-40B4-BE49-F238E27FC236}">
                <a16:creationId xmlns:a16="http://schemas.microsoft.com/office/drawing/2014/main" id="{AC5F7508-7CC8-4A55-AE1B-25C67C16E223}"/>
              </a:ext>
            </a:extLst>
          </p:cNvPr>
          <p:cNvSpPr txBox="1">
            <a:spLocks/>
          </p:cNvSpPr>
          <p:nvPr/>
        </p:nvSpPr>
        <p:spPr>
          <a:xfrm>
            <a:off x="-44145" y="4978890"/>
            <a:ext cx="9143999" cy="207849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700" i="1" dirty="0">
                <a:solidFill>
                  <a:schemeClr val="accent6">
                    <a:lumMod val="50000"/>
                  </a:schemeClr>
                </a:solidFill>
                <a:latin typeface="Philosopher" panose="02000503000000020004" pitchFamily="2" charset="0"/>
              </a:rPr>
              <a:t>Tableau de Bord Mensuel – Data Mobile – Février 2025 – page </a:t>
            </a:r>
            <a:fld id="{F19A284B-DA03-43B1-BE25-D75F61533C81}" type="slidenum">
              <a:rPr lang="fr-FR" sz="700" i="1" smtClean="0">
                <a:solidFill>
                  <a:schemeClr val="accent6">
                    <a:lumMod val="50000"/>
                  </a:schemeClr>
                </a:solidFill>
                <a:latin typeface="Philosopher" panose="02000503000000020004" pitchFamily="2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lang="fr-FR" sz="700" i="1" dirty="0">
              <a:solidFill>
                <a:schemeClr val="accent6">
                  <a:lumMod val="50000"/>
                </a:schemeClr>
              </a:solidFill>
              <a:latin typeface="Philosopher" panose="02000503000000020004" pitchFamily="2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C56C33D-57EF-A1AE-A579-548AC24E87F3}"/>
              </a:ext>
            </a:extLst>
          </p:cNvPr>
          <p:cNvSpPr txBox="1"/>
          <p:nvPr/>
        </p:nvSpPr>
        <p:spPr>
          <a:xfrm>
            <a:off x="437341" y="1365257"/>
            <a:ext cx="468200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700" dirty="0">
                <a:latin typeface="Philosopher" panose="02000503000000020004" pitchFamily="2" charset="0"/>
              </a:rPr>
              <a:t>3C dans les anciens rapports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700" dirty="0">
                <a:latin typeface="Philosopher" panose="02000503000000020004" pitchFamily="2" charset="0"/>
              </a:rPr>
              <a:t>Les chiffres d’</a:t>
            </a:r>
            <a:r>
              <a:rPr lang="fr-FR" sz="700" dirty="0" err="1">
                <a:latin typeface="Philosopher" panose="02000503000000020004" pitchFamily="2" charset="0"/>
              </a:rPr>
              <a:t>Asel</a:t>
            </a:r>
            <a:r>
              <a:rPr lang="fr-FR" sz="700" dirty="0">
                <a:latin typeface="Philosopher" panose="02000503000000020004" pitchFamily="2" charset="0"/>
              </a:rPr>
              <a:t> mobile &amp; </a:t>
            </a:r>
            <a:r>
              <a:rPr lang="fr-FR" sz="700" dirty="0" err="1">
                <a:latin typeface="Philosopher" panose="02000503000000020004" pitchFamily="2" charset="0"/>
              </a:rPr>
              <a:t>Lycamobile</a:t>
            </a:r>
            <a:r>
              <a:rPr lang="fr-FR" sz="700" dirty="0">
                <a:latin typeface="Philosopher" panose="02000503000000020004" pitchFamily="2" charset="0"/>
              </a:rPr>
              <a:t>  seront mis à jour dès la régularisation de sa situation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700" dirty="0">
                <a:latin typeface="Philosopher" panose="02000503000000020004" pitchFamily="2" charset="0"/>
              </a:rPr>
              <a:t>Le parc de Lycamobile est estimé pour le mois du Février   </a:t>
            </a:r>
          </a:p>
          <a:p>
            <a:endParaRPr lang="fr-FR" sz="800" dirty="0">
              <a:latin typeface="Philosopher" panose="02000503000000020004" pitchFamily="2" charset="0"/>
            </a:endParaRPr>
          </a:p>
        </p:txBody>
      </p:sp>
      <p:graphicFrame>
        <p:nvGraphicFramePr>
          <p:cNvPr id="9" name="Objet 8">
            <a:extLst>
              <a:ext uri="{FF2B5EF4-FFF2-40B4-BE49-F238E27FC236}">
                <a16:creationId xmlns:a16="http://schemas.microsoft.com/office/drawing/2014/main" id="{0D047BC4-56BF-86B9-C04F-72509B1643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032029"/>
              </p:ext>
            </p:extLst>
          </p:nvPr>
        </p:nvGraphicFramePr>
        <p:xfrm>
          <a:off x="46038" y="2238375"/>
          <a:ext cx="46577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Worksheet" r:id="rId9" imgW="5410328" imgH="1276279" progId="Excel.Sheet.8">
                  <p:link updateAutomatic="1"/>
                </p:oleObj>
              </mc:Choice>
              <mc:Fallback>
                <p:oleObj name="Worksheet" r:id="rId9" imgW="5410328" imgH="1276279" progId="Excel.Sheet.8">
                  <p:link updateAutomatic="1"/>
                  <p:pic>
                    <p:nvPicPr>
                      <p:cNvPr id="9" name="Objet 8">
                        <a:extLst>
                          <a:ext uri="{FF2B5EF4-FFF2-40B4-BE49-F238E27FC236}">
                            <a16:creationId xmlns:a16="http://schemas.microsoft.com/office/drawing/2014/main" id="{0D047BC4-56BF-86B9-C04F-72509B1643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038" y="2238375"/>
                        <a:ext cx="4657725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341774B-F52D-2947-312C-5A509F698253}"/>
              </a:ext>
            </a:extLst>
          </p:cNvPr>
          <p:cNvSpPr txBox="1"/>
          <p:nvPr/>
        </p:nvSpPr>
        <p:spPr>
          <a:xfrm>
            <a:off x="4703763" y="4678105"/>
            <a:ext cx="468200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700" dirty="0">
                <a:latin typeface="Philosopher" panose="02000503000000020004" pitchFamily="2" charset="0"/>
              </a:rPr>
              <a:t>Les chiffres d’</a:t>
            </a:r>
            <a:r>
              <a:rPr lang="fr-FR" sz="700" dirty="0" err="1">
                <a:latin typeface="Philosopher" panose="02000503000000020004" pitchFamily="2" charset="0"/>
              </a:rPr>
              <a:t>Asel</a:t>
            </a:r>
            <a:r>
              <a:rPr lang="fr-FR" sz="700" dirty="0">
                <a:latin typeface="Philosopher" panose="02000503000000020004" pitchFamily="2" charset="0"/>
              </a:rPr>
              <a:t> mobile &amp; </a:t>
            </a:r>
            <a:r>
              <a:rPr lang="fr-FR" sz="700" dirty="0" err="1">
                <a:latin typeface="Philosopher" panose="02000503000000020004" pitchFamily="2" charset="0"/>
              </a:rPr>
              <a:t>Lycamobile</a:t>
            </a:r>
            <a:r>
              <a:rPr lang="fr-FR" sz="700" dirty="0">
                <a:latin typeface="Philosopher" panose="02000503000000020004" pitchFamily="2" charset="0"/>
              </a:rPr>
              <a:t>  seront mis à jour dès la régularisation de sa situation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700" dirty="0">
                <a:latin typeface="Philosopher" panose="02000503000000020004" pitchFamily="2" charset="0"/>
              </a:rPr>
              <a:t>La part de </a:t>
            </a:r>
            <a:r>
              <a:rPr lang="fr-FR" sz="700" dirty="0" err="1">
                <a:latin typeface="Philosopher" panose="02000503000000020004" pitchFamily="2" charset="0"/>
              </a:rPr>
              <a:t>Lycamobile</a:t>
            </a:r>
            <a:r>
              <a:rPr lang="fr-FR" sz="700" dirty="0">
                <a:latin typeface="Philosopher" panose="02000503000000020004" pitchFamily="2" charset="0"/>
              </a:rPr>
              <a:t> est estimé pour le mois du Février   </a:t>
            </a:r>
          </a:p>
        </p:txBody>
      </p:sp>
    </p:spTree>
    <p:extLst>
      <p:ext uri="{BB962C8B-B14F-4D97-AF65-F5344CB8AC3E}">
        <p14:creationId xmlns:p14="http://schemas.microsoft.com/office/powerpoint/2010/main" val="2871923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D6E2BADB-CE44-2567-34C0-20CDD5BBC0ED}"/>
              </a:ext>
            </a:extLst>
          </p:cNvPr>
          <p:cNvCxnSpPr/>
          <p:nvPr/>
        </p:nvCxnSpPr>
        <p:spPr>
          <a:xfrm>
            <a:off x="357740" y="439256"/>
            <a:ext cx="3500541" cy="0"/>
          </a:xfrm>
          <a:prstGeom prst="line">
            <a:avLst/>
          </a:prstGeom>
          <a:ln w="28575">
            <a:solidFill>
              <a:srgbClr val="9D59D5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A1159AC-ECB0-4ED3-8756-68E7B998121D}"/>
              </a:ext>
            </a:extLst>
          </p:cNvPr>
          <p:cNvSpPr txBox="1"/>
          <p:nvPr/>
        </p:nvSpPr>
        <p:spPr>
          <a:xfrm>
            <a:off x="-145656" y="-22409"/>
            <a:ext cx="1880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>
                <a:solidFill>
                  <a:srgbClr val="9D59D5"/>
                </a:solidFill>
                <a:latin typeface="Alexandria ExtraBold"/>
              </a:rPr>
              <a:t>3.2. Clé 3G/4G</a:t>
            </a:r>
          </a:p>
        </p:txBody>
      </p:sp>
      <p:sp>
        <p:nvSpPr>
          <p:cNvPr id="26" name="Espace réservé du contenu 2">
            <a:extLst>
              <a:ext uri="{FF2B5EF4-FFF2-40B4-BE49-F238E27FC236}">
                <a16:creationId xmlns:a16="http://schemas.microsoft.com/office/drawing/2014/main" id="{60A4F918-54CC-4FB7-98AE-4366415C8D6D}"/>
              </a:ext>
            </a:extLst>
          </p:cNvPr>
          <p:cNvSpPr txBox="1">
            <a:spLocks/>
          </p:cNvSpPr>
          <p:nvPr/>
        </p:nvSpPr>
        <p:spPr>
          <a:xfrm>
            <a:off x="444255" y="469076"/>
            <a:ext cx="3993337" cy="329905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FR" sz="1100" u="sng" kern="1200" dirty="0">
                <a:solidFill>
                  <a:srgbClr val="C297E5"/>
                </a:solidFill>
                <a:latin typeface="Philosopher" panose="02000503000000020004" pitchFamily="2" charset="0"/>
                <a:ea typeface="+mn-ea"/>
                <a:cs typeface="+mn-cs"/>
              </a:rPr>
              <a:t>Parc fin Février 2025 </a:t>
            </a:r>
          </a:p>
          <a:p>
            <a:pPr algn="ctr"/>
            <a:endParaRPr lang="fr-F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>
              <a:buClr>
                <a:srgbClr val="679B9A"/>
              </a:buClr>
            </a:pPr>
            <a:endParaRPr lang="fr-FR" sz="1200" dirty="0">
              <a:solidFill>
                <a:srgbClr val="2E48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endParaRPr lang="fr-FR" sz="1200" dirty="0">
              <a:latin typeface="+mn-lt"/>
            </a:endParaRPr>
          </a:p>
        </p:txBody>
      </p:sp>
      <p:sp>
        <p:nvSpPr>
          <p:cNvPr id="27" name="Espace réservé du contenu 2">
            <a:extLst>
              <a:ext uri="{FF2B5EF4-FFF2-40B4-BE49-F238E27FC236}">
                <a16:creationId xmlns:a16="http://schemas.microsoft.com/office/drawing/2014/main" id="{C27A48B1-D97D-462C-A2D9-80D34B17C1A6}"/>
              </a:ext>
            </a:extLst>
          </p:cNvPr>
          <p:cNvSpPr txBox="1">
            <a:spLocks/>
          </p:cNvSpPr>
          <p:nvPr/>
        </p:nvSpPr>
        <p:spPr bwMode="auto">
          <a:xfrm>
            <a:off x="231485" y="2937542"/>
            <a:ext cx="4608511" cy="52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00" u="sng" dirty="0">
                <a:solidFill>
                  <a:srgbClr val="C297E5"/>
                </a:solidFill>
                <a:latin typeface="Philosopher" panose="02000503000000020004" pitchFamily="2" charset="0"/>
              </a:rPr>
              <a:t>Évolution mensuelle du parc par opérateur</a:t>
            </a:r>
          </a:p>
        </p:txBody>
      </p:sp>
      <p:sp>
        <p:nvSpPr>
          <p:cNvPr id="29" name="Espace réservé du contenu 2">
            <a:extLst>
              <a:ext uri="{FF2B5EF4-FFF2-40B4-BE49-F238E27FC236}">
                <a16:creationId xmlns:a16="http://schemas.microsoft.com/office/drawing/2014/main" id="{4C211A61-E587-4544-984B-88BA53504258}"/>
              </a:ext>
            </a:extLst>
          </p:cNvPr>
          <p:cNvSpPr txBox="1">
            <a:spLocks/>
          </p:cNvSpPr>
          <p:nvPr/>
        </p:nvSpPr>
        <p:spPr bwMode="auto">
          <a:xfrm>
            <a:off x="4668670" y="410516"/>
            <a:ext cx="4455491" cy="30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fr-FR" sz="1100" u="sng" dirty="0">
                <a:solidFill>
                  <a:srgbClr val="C297E5"/>
                </a:solidFill>
                <a:latin typeface="Philosopher" panose="02000503000000020004" pitchFamily="2" charset="0"/>
              </a:rPr>
              <a:t>Parts de marché fin Février 2025 </a:t>
            </a:r>
          </a:p>
        </p:txBody>
      </p:sp>
      <p:sp>
        <p:nvSpPr>
          <p:cNvPr id="30" name="Espace réservé du contenu 2">
            <a:extLst>
              <a:ext uri="{FF2B5EF4-FFF2-40B4-BE49-F238E27FC236}">
                <a16:creationId xmlns:a16="http://schemas.microsoft.com/office/drawing/2014/main" id="{6499CD36-B031-4CA9-85F2-BBA38E79CD14}"/>
              </a:ext>
            </a:extLst>
          </p:cNvPr>
          <p:cNvSpPr txBox="1">
            <a:spLocks/>
          </p:cNvSpPr>
          <p:nvPr/>
        </p:nvSpPr>
        <p:spPr bwMode="auto">
          <a:xfrm>
            <a:off x="4748398" y="2971561"/>
            <a:ext cx="4464496" cy="433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fr-FR" sz="1100" u="sng" dirty="0">
                <a:solidFill>
                  <a:srgbClr val="C297E5"/>
                </a:solidFill>
                <a:latin typeface="Philosopher" panose="02000503000000020004" pitchFamily="2" charset="0"/>
              </a:rPr>
              <a:t>Évolution des parts de marché</a:t>
            </a:r>
          </a:p>
        </p:txBody>
      </p:sp>
      <p:graphicFrame>
        <p:nvGraphicFramePr>
          <p:cNvPr id="31" name="Graphique 30">
            <a:extLst>
              <a:ext uri="{FF2B5EF4-FFF2-40B4-BE49-F238E27FC236}">
                <a16:creationId xmlns:a16="http://schemas.microsoft.com/office/drawing/2014/main" id="{491CD337-7342-41D0-ACD1-53C754304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079645"/>
              </p:ext>
            </p:extLst>
          </p:nvPr>
        </p:nvGraphicFramePr>
        <p:xfrm>
          <a:off x="428398" y="3292983"/>
          <a:ext cx="4320000" cy="1633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" name="Graphique 31">
            <a:extLst>
              <a:ext uri="{FF2B5EF4-FFF2-40B4-BE49-F238E27FC236}">
                <a16:creationId xmlns:a16="http://schemas.microsoft.com/office/drawing/2014/main" id="{974BFC72-36A4-4E46-8216-6BF9CB7CE4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825865"/>
              </p:ext>
            </p:extLst>
          </p:nvPr>
        </p:nvGraphicFramePr>
        <p:xfrm>
          <a:off x="5270111" y="713931"/>
          <a:ext cx="324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3" name="Objet 32">
            <a:extLst>
              <a:ext uri="{FF2B5EF4-FFF2-40B4-BE49-F238E27FC236}">
                <a16:creationId xmlns:a16="http://schemas.microsoft.com/office/drawing/2014/main" id="{9046D160-96A4-4B87-8A87-E03A1FE27B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232811"/>
              </p:ext>
            </p:extLst>
          </p:nvPr>
        </p:nvGraphicFramePr>
        <p:xfrm>
          <a:off x="357739" y="896610"/>
          <a:ext cx="4522235" cy="551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Worksheet" r:id="rId5" imgW="5410328" imgH="590735" progId="Excel.Sheet.8">
                  <p:link updateAutomatic="1"/>
                </p:oleObj>
              </mc:Choice>
              <mc:Fallback>
                <p:oleObj name="Worksheet" r:id="rId5" imgW="5410328" imgH="590735" progId="Excel.Sheet.8">
                  <p:link updateAutomatic="1"/>
                  <p:pic>
                    <p:nvPicPr>
                      <p:cNvPr id="33" name="Objet 32">
                        <a:extLst>
                          <a:ext uri="{FF2B5EF4-FFF2-40B4-BE49-F238E27FC236}">
                            <a16:creationId xmlns:a16="http://schemas.microsoft.com/office/drawing/2014/main" id="{9046D160-96A4-4B87-8A87-E03A1FE27B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7739" y="896610"/>
                        <a:ext cx="4522235" cy="5511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t 33">
            <a:extLst>
              <a:ext uri="{FF2B5EF4-FFF2-40B4-BE49-F238E27FC236}">
                <a16:creationId xmlns:a16="http://schemas.microsoft.com/office/drawing/2014/main" id="{D94DD13D-2C57-4CB0-8025-73E0C311C6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765416"/>
              </p:ext>
            </p:extLst>
          </p:nvPr>
        </p:nvGraphicFramePr>
        <p:xfrm>
          <a:off x="357739" y="1846081"/>
          <a:ext cx="4554002" cy="1012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Worksheet" r:id="rId7" imgW="5410328" imgH="1133489" progId="Excel.Sheet.8">
                  <p:link updateAutomatic="1"/>
                </p:oleObj>
              </mc:Choice>
              <mc:Fallback>
                <p:oleObj name="Worksheet" r:id="rId7" imgW="5410328" imgH="1133489" progId="Excel.Sheet.8">
                  <p:link updateAutomatic="1"/>
                  <p:pic>
                    <p:nvPicPr>
                      <p:cNvPr id="34" name="Objet 33">
                        <a:extLst>
                          <a:ext uri="{FF2B5EF4-FFF2-40B4-BE49-F238E27FC236}">
                            <a16:creationId xmlns:a16="http://schemas.microsoft.com/office/drawing/2014/main" id="{D94DD13D-2C57-4CB0-8025-73E0C311C6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7739" y="1846081"/>
                        <a:ext cx="4554002" cy="10128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t 34">
            <a:extLst>
              <a:ext uri="{FF2B5EF4-FFF2-40B4-BE49-F238E27FC236}">
                <a16:creationId xmlns:a16="http://schemas.microsoft.com/office/drawing/2014/main" id="{697083AA-6398-4498-8B8B-6066B67AAC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444848"/>
              </p:ext>
            </p:extLst>
          </p:nvPr>
        </p:nvGraphicFramePr>
        <p:xfrm>
          <a:off x="5036909" y="3392721"/>
          <a:ext cx="4031489" cy="1036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Worksheet" r:id="rId9" imgW="5410328" imgH="961911" progId="Excel.Sheet.8">
                  <p:link updateAutomatic="1"/>
                </p:oleObj>
              </mc:Choice>
              <mc:Fallback>
                <p:oleObj name="Worksheet" r:id="rId9" imgW="5410328" imgH="961911" progId="Excel.Sheet.8">
                  <p:link updateAutomatic="1"/>
                  <p:pic>
                    <p:nvPicPr>
                      <p:cNvPr id="35" name="Objet 34">
                        <a:extLst>
                          <a:ext uri="{FF2B5EF4-FFF2-40B4-BE49-F238E27FC236}">
                            <a16:creationId xmlns:a16="http://schemas.microsoft.com/office/drawing/2014/main" id="{697083AA-6398-4498-8B8B-6066B67AAC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36909" y="3392721"/>
                        <a:ext cx="4031489" cy="1036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Espace réservé du contenu 2">
            <a:extLst>
              <a:ext uri="{FF2B5EF4-FFF2-40B4-BE49-F238E27FC236}">
                <a16:creationId xmlns:a16="http://schemas.microsoft.com/office/drawing/2014/main" id="{DC22FF52-EEAC-4571-97CA-19BD328AC578}"/>
              </a:ext>
            </a:extLst>
          </p:cNvPr>
          <p:cNvSpPr txBox="1">
            <a:spLocks/>
          </p:cNvSpPr>
          <p:nvPr/>
        </p:nvSpPr>
        <p:spPr bwMode="auto">
          <a:xfrm>
            <a:off x="292907" y="1560458"/>
            <a:ext cx="4455491" cy="52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fr-FR" sz="1100" u="sng" dirty="0">
                <a:solidFill>
                  <a:srgbClr val="C297E5"/>
                </a:solidFill>
                <a:latin typeface="Philosopher" panose="02000503000000020004" pitchFamily="2" charset="0"/>
              </a:rPr>
              <a:t>Évolution du parc</a:t>
            </a:r>
          </a:p>
        </p:txBody>
      </p:sp>
      <p:sp>
        <p:nvSpPr>
          <p:cNvPr id="40" name="Espace réservé du numéro de diapositive 3">
            <a:extLst>
              <a:ext uri="{FF2B5EF4-FFF2-40B4-BE49-F238E27FC236}">
                <a16:creationId xmlns:a16="http://schemas.microsoft.com/office/drawing/2014/main" id="{E1AA1DB7-80DB-4922-9545-3419A26CF70C}"/>
              </a:ext>
            </a:extLst>
          </p:cNvPr>
          <p:cNvSpPr txBox="1">
            <a:spLocks/>
          </p:cNvSpPr>
          <p:nvPr/>
        </p:nvSpPr>
        <p:spPr>
          <a:xfrm>
            <a:off x="-4060" y="4926953"/>
            <a:ext cx="9143999" cy="207849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700" i="1" dirty="0">
                <a:solidFill>
                  <a:schemeClr val="accent6">
                    <a:lumMod val="50000"/>
                  </a:schemeClr>
                </a:solidFill>
                <a:latin typeface="Philosopher" panose="02000503000000020004" pitchFamily="2" charset="0"/>
              </a:rPr>
              <a:t>Tableau de Bord Mensuel – Data Mobile – Février 2025 – page </a:t>
            </a:r>
            <a:fld id="{F19A284B-DA03-43B1-BE25-D75F61533C81}" type="slidenum">
              <a:rPr lang="fr-FR" sz="700" i="1" smtClean="0">
                <a:solidFill>
                  <a:schemeClr val="accent6">
                    <a:lumMod val="50000"/>
                  </a:schemeClr>
                </a:solidFill>
                <a:latin typeface="Philosopher" panose="02000503000000020004" pitchFamily="2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lang="fr-FR" sz="700" i="1" dirty="0">
              <a:solidFill>
                <a:schemeClr val="accent6">
                  <a:lumMod val="50000"/>
                </a:schemeClr>
              </a:solidFill>
              <a:latin typeface="Philosopher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747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D6E2BADB-CE44-2567-34C0-20CDD5BBC0ED}"/>
              </a:ext>
            </a:extLst>
          </p:cNvPr>
          <p:cNvCxnSpPr/>
          <p:nvPr/>
        </p:nvCxnSpPr>
        <p:spPr>
          <a:xfrm>
            <a:off x="357740" y="439256"/>
            <a:ext cx="3500541" cy="0"/>
          </a:xfrm>
          <a:prstGeom prst="line">
            <a:avLst/>
          </a:prstGeom>
          <a:ln w="28575">
            <a:solidFill>
              <a:srgbClr val="9D59D5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A1159AC-ECB0-4ED3-8756-68E7B998121D}"/>
              </a:ext>
            </a:extLst>
          </p:cNvPr>
          <p:cNvSpPr txBox="1"/>
          <p:nvPr/>
        </p:nvSpPr>
        <p:spPr>
          <a:xfrm>
            <a:off x="-485522" y="-22409"/>
            <a:ext cx="2072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>
                <a:solidFill>
                  <a:srgbClr val="9D59D5"/>
                </a:solidFill>
                <a:latin typeface="Alexandria ExtraBold"/>
              </a:rPr>
              <a:t>3.3. M2M</a:t>
            </a:r>
          </a:p>
        </p:txBody>
      </p:sp>
      <p:sp>
        <p:nvSpPr>
          <p:cNvPr id="24" name="Espace réservé du contenu 2">
            <a:extLst>
              <a:ext uri="{FF2B5EF4-FFF2-40B4-BE49-F238E27FC236}">
                <a16:creationId xmlns:a16="http://schemas.microsoft.com/office/drawing/2014/main" id="{9D9BE92E-B2A3-483E-B4CC-C694FC1CAD1E}"/>
              </a:ext>
            </a:extLst>
          </p:cNvPr>
          <p:cNvSpPr txBox="1">
            <a:spLocks/>
          </p:cNvSpPr>
          <p:nvPr/>
        </p:nvSpPr>
        <p:spPr>
          <a:xfrm>
            <a:off x="408970" y="489534"/>
            <a:ext cx="4205878" cy="284683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fontAlgn="base">
              <a:buSzPct val="95000"/>
            </a:pPr>
            <a:r>
              <a:rPr lang="fr-FR" sz="1100" u="sng" kern="1200" dirty="0">
                <a:solidFill>
                  <a:srgbClr val="C297E5"/>
                </a:solidFill>
                <a:latin typeface="Philosopher" panose="02000503000000020004" pitchFamily="2" charset="0"/>
                <a:ea typeface="+mn-ea"/>
                <a:cs typeface="+mn-cs"/>
              </a:rPr>
              <a:t>Parc fin Février 2025 </a:t>
            </a:r>
          </a:p>
          <a:p>
            <a:endParaRPr lang="fr-FR" sz="1200" dirty="0">
              <a:latin typeface="+mn-lt"/>
            </a:endParaRPr>
          </a:p>
          <a:p>
            <a:endParaRPr lang="fr-FR" sz="1200" dirty="0">
              <a:latin typeface="+mn-lt"/>
            </a:endParaRPr>
          </a:p>
        </p:txBody>
      </p:sp>
      <p:sp>
        <p:nvSpPr>
          <p:cNvPr id="25" name="Espace réservé du contenu 2">
            <a:extLst>
              <a:ext uri="{FF2B5EF4-FFF2-40B4-BE49-F238E27FC236}">
                <a16:creationId xmlns:a16="http://schemas.microsoft.com/office/drawing/2014/main" id="{EF9691CF-0890-44FF-B88E-4534031AAED4}"/>
              </a:ext>
            </a:extLst>
          </p:cNvPr>
          <p:cNvSpPr txBox="1">
            <a:spLocks/>
          </p:cNvSpPr>
          <p:nvPr/>
        </p:nvSpPr>
        <p:spPr bwMode="auto">
          <a:xfrm>
            <a:off x="46120" y="3107795"/>
            <a:ext cx="4608511" cy="56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fr-FR" sz="1100" u="sng" dirty="0">
                <a:solidFill>
                  <a:srgbClr val="C297E5"/>
                </a:solidFill>
                <a:latin typeface="Philosopher" panose="02000503000000020004" pitchFamily="2" charset="0"/>
              </a:rPr>
              <a:t>Évolution mensuelle du parc par opérateur</a:t>
            </a:r>
          </a:p>
        </p:txBody>
      </p:sp>
      <p:sp>
        <p:nvSpPr>
          <p:cNvPr id="26" name="Espace réservé du contenu 2">
            <a:extLst>
              <a:ext uri="{FF2B5EF4-FFF2-40B4-BE49-F238E27FC236}">
                <a16:creationId xmlns:a16="http://schemas.microsoft.com/office/drawing/2014/main" id="{3397F54C-D415-47D7-B3DD-EB7864CF86AC}"/>
              </a:ext>
            </a:extLst>
          </p:cNvPr>
          <p:cNvSpPr txBox="1">
            <a:spLocks/>
          </p:cNvSpPr>
          <p:nvPr/>
        </p:nvSpPr>
        <p:spPr bwMode="auto">
          <a:xfrm>
            <a:off x="4779357" y="522370"/>
            <a:ext cx="4455491" cy="292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fr-FR" sz="1100" u="sng" dirty="0">
                <a:solidFill>
                  <a:srgbClr val="C297E5"/>
                </a:solidFill>
                <a:latin typeface="Philosopher" panose="02000503000000020004" pitchFamily="2" charset="0"/>
              </a:rPr>
              <a:t>Parts de marché fin Février 2025</a:t>
            </a:r>
          </a:p>
        </p:txBody>
      </p:sp>
      <p:sp>
        <p:nvSpPr>
          <p:cNvPr id="27" name="Espace réservé du contenu 2">
            <a:extLst>
              <a:ext uri="{FF2B5EF4-FFF2-40B4-BE49-F238E27FC236}">
                <a16:creationId xmlns:a16="http://schemas.microsoft.com/office/drawing/2014/main" id="{2A2B0891-040D-466F-9AA5-B36D7CCB7A60}"/>
              </a:ext>
            </a:extLst>
          </p:cNvPr>
          <p:cNvSpPr txBox="1">
            <a:spLocks/>
          </p:cNvSpPr>
          <p:nvPr/>
        </p:nvSpPr>
        <p:spPr bwMode="auto">
          <a:xfrm>
            <a:off x="5438804" y="3017946"/>
            <a:ext cx="2826048" cy="433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fr-FR" sz="1100" u="sng" dirty="0">
                <a:solidFill>
                  <a:srgbClr val="C297E5"/>
                </a:solidFill>
                <a:latin typeface="Philosopher" panose="02000503000000020004" pitchFamily="2" charset="0"/>
              </a:rPr>
              <a:t>Évolution des parts de marché</a:t>
            </a:r>
          </a:p>
        </p:txBody>
      </p:sp>
      <p:graphicFrame>
        <p:nvGraphicFramePr>
          <p:cNvPr id="28" name="Graphique 27">
            <a:extLst>
              <a:ext uri="{FF2B5EF4-FFF2-40B4-BE49-F238E27FC236}">
                <a16:creationId xmlns:a16="http://schemas.microsoft.com/office/drawing/2014/main" id="{524A06ED-A112-440A-A9FF-92F19AC1D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215379"/>
              </p:ext>
            </p:extLst>
          </p:nvPr>
        </p:nvGraphicFramePr>
        <p:xfrm>
          <a:off x="284750" y="3450963"/>
          <a:ext cx="4320000" cy="149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Objet 28">
            <a:extLst>
              <a:ext uri="{FF2B5EF4-FFF2-40B4-BE49-F238E27FC236}">
                <a16:creationId xmlns:a16="http://schemas.microsoft.com/office/drawing/2014/main" id="{E113641F-6AE3-40C8-A1D4-4674CD1591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25684"/>
              </p:ext>
            </p:extLst>
          </p:nvPr>
        </p:nvGraphicFramePr>
        <p:xfrm>
          <a:off x="109538" y="814388"/>
          <a:ext cx="47212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Worksheet" r:id="rId4" imgW="6553328" imgH="590735" progId="Excel.Sheet.8">
                  <p:link updateAutomatic="1"/>
                </p:oleObj>
              </mc:Choice>
              <mc:Fallback>
                <p:oleObj name="Worksheet" r:id="rId4" imgW="6553328" imgH="590735" progId="Excel.Sheet.8">
                  <p:link updateAutomatic="1"/>
                  <p:pic>
                    <p:nvPicPr>
                      <p:cNvPr id="29" name="Objet 28">
                        <a:extLst>
                          <a:ext uri="{FF2B5EF4-FFF2-40B4-BE49-F238E27FC236}">
                            <a16:creationId xmlns:a16="http://schemas.microsoft.com/office/drawing/2014/main" id="{E113641F-6AE3-40C8-A1D4-4674CD1591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9538" y="814388"/>
                        <a:ext cx="4721225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Graphique 31">
            <a:extLst>
              <a:ext uri="{FF2B5EF4-FFF2-40B4-BE49-F238E27FC236}">
                <a16:creationId xmlns:a16="http://schemas.microsoft.com/office/drawing/2014/main" id="{C26A3102-B552-4B6B-91C1-84679DEBC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428021"/>
              </p:ext>
            </p:extLst>
          </p:nvPr>
        </p:nvGraphicFramePr>
        <p:xfrm>
          <a:off x="5413653" y="827798"/>
          <a:ext cx="3427134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3" name="Espace réservé du contenu 2">
            <a:extLst>
              <a:ext uri="{FF2B5EF4-FFF2-40B4-BE49-F238E27FC236}">
                <a16:creationId xmlns:a16="http://schemas.microsoft.com/office/drawing/2014/main" id="{757BF18A-AB04-428F-98B9-0192794A0717}"/>
              </a:ext>
            </a:extLst>
          </p:cNvPr>
          <p:cNvSpPr txBox="1">
            <a:spLocks/>
          </p:cNvSpPr>
          <p:nvPr/>
        </p:nvSpPr>
        <p:spPr bwMode="auto">
          <a:xfrm>
            <a:off x="284164" y="1587291"/>
            <a:ext cx="4455491" cy="26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fr-FR" sz="1100" u="sng" dirty="0">
                <a:solidFill>
                  <a:srgbClr val="C297E5"/>
                </a:solidFill>
                <a:latin typeface="Philosopher" panose="02000503000000020004" pitchFamily="2" charset="0"/>
              </a:rPr>
              <a:t>Évolution du parc</a:t>
            </a:r>
          </a:p>
        </p:txBody>
      </p:sp>
      <p:sp>
        <p:nvSpPr>
          <p:cNvPr id="34" name="Espace réservé du numéro de diapositive 3">
            <a:extLst>
              <a:ext uri="{FF2B5EF4-FFF2-40B4-BE49-F238E27FC236}">
                <a16:creationId xmlns:a16="http://schemas.microsoft.com/office/drawing/2014/main" id="{2B5664E9-28D0-482F-9C23-D4D0AE50455C}"/>
              </a:ext>
            </a:extLst>
          </p:cNvPr>
          <p:cNvSpPr txBox="1">
            <a:spLocks/>
          </p:cNvSpPr>
          <p:nvPr/>
        </p:nvSpPr>
        <p:spPr>
          <a:xfrm>
            <a:off x="-4060" y="4926953"/>
            <a:ext cx="9143999" cy="207849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700" i="1" dirty="0">
                <a:solidFill>
                  <a:schemeClr val="accent6">
                    <a:lumMod val="50000"/>
                  </a:schemeClr>
                </a:solidFill>
                <a:latin typeface="Philosopher" panose="02000503000000020004" pitchFamily="2" charset="0"/>
              </a:rPr>
              <a:t>Tableau de Bord Mensuel – Data Mobile – Février 2025 – page </a:t>
            </a:r>
            <a:fld id="{F19A284B-DA03-43B1-BE25-D75F61533C81}" type="slidenum">
              <a:rPr lang="fr-FR" sz="700" i="1" smtClean="0">
                <a:solidFill>
                  <a:schemeClr val="accent6">
                    <a:lumMod val="50000"/>
                  </a:schemeClr>
                </a:solidFill>
                <a:latin typeface="Philosopher" panose="02000503000000020004" pitchFamily="2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lang="fr-FR" sz="700" i="1" dirty="0">
              <a:solidFill>
                <a:schemeClr val="accent6">
                  <a:lumMod val="50000"/>
                </a:schemeClr>
              </a:solidFill>
              <a:latin typeface="Philosopher" panose="02000503000000020004" pitchFamily="2" charset="0"/>
            </a:endParaRPr>
          </a:p>
        </p:txBody>
      </p:sp>
      <p:graphicFrame>
        <p:nvGraphicFramePr>
          <p:cNvPr id="9" name="Objet 8">
            <a:extLst>
              <a:ext uri="{FF2B5EF4-FFF2-40B4-BE49-F238E27FC236}">
                <a16:creationId xmlns:a16="http://schemas.microsoft.com/office/drawing/2014/main" id="{C7528077-342D-2AEE-C2F0-68AA9A2473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921343"/>
              </p:ext>
            </p:extLst>
          </p:nvPr>
        </p:nvGraphicFramePr>
        <p:xfrm>
          <a:off x="4732338" y="3422650"/>
          <a:ext cx="43200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Worksheet" r:id="rId7" imgW="5410328" imgH="1152681" progId="Excel.Sheet.8">
                  <p:link updateAutomatic="1"/>
                </p:oleObj>
              </mc:Choice>
              <mc:Fallback>
                <p:oleObj name="Worksheet" r:id="rId7" imgW="5410328" imgH="1152681" progId="Excel.Sheet.8">
                  <p:link updateAutomatic="1"/>
                  <p:pic>
                    <p:nvPicPr>
                      <p:cNvPr id="9" name="Objet 8">
                        <a:extLst>
                          <a:ext uri="{FF2B5EF4-FFF2-40B4-BE49-F238E27FC236}">
                            <a16:creationId xmlns:a16="http://schemas.microsoft.com/office/drawing/2014/main" id="{C7528077-342D-2AEE-C2F0-68AA9A2473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32338" y="3422650"/>
                        <a:ext cx="4320000" cy="1096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>
            <a:extLst>
              <a:ext uri="{FF2B5EF4-FFF2-40B4-BE49-F238E27FC236}">
                <a16:creationId xmlns:a16="http://schemas.microsoft.com/office/drawing/2014/main" id="{857BAF02-C85C-86FB-C4AE-CF353E8A12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76794"/>
              </p:ext>
            </p:extLst>
          </p:nvPr>
        </p:nvGraphicFramePr>
        <p:xfrm>
          <a:off x="-3175" y="1946275"/>
          <a:ext cx="4867275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Worksheet" r:id="rId9" imgW="5410328" imgH="1133489" progId="Excel.Sheet.8">
                  <p:link updateAutomatic="1"/>
                </p:oleObj>
              </mc:Choice>
              <mc:Fallback>
                <p:oleObj name="Worksheet" r:id="rId9" imgW="5410328" imgH="1133489" progId="Excel.Sheet.8">
                  <p:link updateAutomatic="1"/>
                  <p:pic>
                    <p:nvPicPr>
                      <p:cNvPr id="6" name="Objet 5">
                        <a:extLst>
                          <a:ext uri="{FF2B5EF4-FFF2-40B4-BE49-F238E27FC236}">
                            <a16:creationId xmlns:a16="http://schemas.microsoft.com/office/drawing/2014/main" id="{857BAF02-C85C-86FB-C4AE-CF353E8A12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-3175" y="1946275"/>
                        <a:ext cx="4867275" cy="1093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737A497D-77BD-D69D-1718-B7802758809B}"/>
              </a:ext>
            </a:extLst>
          </p:cNvPr>
          <p:cNvSpPr txBox="1"/>
          <p:nvPr/>
        </p:nvSpPr>
        <p:spPr>
          <a:xfrm>
            <a:off x="4893560" y="4519613"/>
            <a:ext cx="468200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>
                <a:latin typeface="Philosopher" panose="02000503000000020004" pitchFamily="2" charset="0"/>
              </a:rPr>
              <a:t>Les chiffres d’</a:t>
            </a:r>
            <a:r>
              <a:rPr lang="fr-FR" sz="800" dirty="0" err="1">
                <a:latin typeface="Philosopher" panose="02000503000000020004" pitchFamily="2" charset="0"/>
              </a:rPr>
              <a:t>Asel</a:t>
            </a:r>
            <a:r>
              <a:rPr lang="fr-FR" sz="800" dirty="0">
                <a:latin typeface="Philosopher" panose="02000503000000020004" pitchFamily="2" charset="0"/>
              </a:rPr>
              <a:t> mobile seront mis à jour dès la régularisation de sa situation </a:t>
            </a:r>
          </a:p>
        </p:txBody>
      </p:sp>
    </p:spTree>
    <p:extLst>
      <p:ext uri="{BB962C8B-B14F-4D97-AF65-F5344CB8AC3E}">
        <p14:creationId xmlns:p14="http://schemas.microsoft.com/office/powerpoint/2010/main" val="1401892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D6E2BADB-CE44-2567-34C0-20CDD5BBC0ED}"/>
              </a:ext>
            </a:extLst>
          </p:cNvPr>
          <p:cNvCxnSpPr/>
          <p:nvPr/>
        </p:nvCxnSpPr>
        <p:spPr>
          <a:xfrm>
            <a:off x="357740" y="439256"/>
            <a:ext cx="3500541" cy="0"/>
          </a:xfrm>
          <a:prstGeom prst="line">
            <a:avLst/>
          </a:prstGeom>
          <a:ln w="28575">
            <a:solidFill>
              <a:srgbClr val="055863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A1159AC-ECB0-4ED3-8756-68E7B998121D}"/>
              </a:ext>
            </a:extLst>
          </p:cNvPr>
          <p:cNvSpPr txBox="1"/>
          <p:nvPr/>
        </p:nvSpPr>
        <p:spPr>
          <a:xfrm>
            <a:off x="-142479" y="-11527"/>
            <a:ext cx="4614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>
                <a:solidFill>
                  <a:srgbClr val="055863"/>
                </a:solidFill>
                <a:latin typeface="Alexandria ExtraBold"/>
                <a:sym typeface="Alexandria ExtraBold"/>
              </a:rPr>
              <a:t>4.1 Trafic Data / Type d’abonnement 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3D4E8208-A14F-4BA0-AA2D-EF90B19DFC28}"/>
              </a:ext>
            </a:extLst>
          </p:cNvPr>
          <p:cNvSpPr txBox="1">
            <a:spLocks/>
          </p:cNvSpPr>
          <p:nvPr/>
        </p:nvSpPr>
        <p:spPr bwMode="auto">
          <a:xfrm>
            <a:off x="213244" y="2532063"/>
            <a:ext cx="4464496" cy="468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00" dirty="0">
                <a:solidFill>
                  <a:srgbClr val="008080"/>
                </a:solidFill>
                <a:latin typeface="Philosopher" panose="02000503000000020004" pitchFamily="2" charset="0"/>
              </a:rPr>
              <a:t>Évolution mensuelle du trafic Data           </a:t>
            </a:r>
          </a:p>
          <a:p>
            <a:pPr marL="0" indent="0" algn="ctr">
              <a:buNone/>
            </a:pPr>
            <a:r>
              <a:rPr lang="fr-FR" sz="1100" dirty="0">
                <a:solidFill>
                  <a:srgbClr val="008080"/>
                </a:solidFill>
                <a:latin typeface="Philosopher" panose="02000503000000020004" pitchFamily="2" charset="0"/>
              </a:rPr>
              <a:t>            par type d’abonnement</a:t>
            </a:r>
          </a:p>
          <a:p>
            <a:pPr algn="ctr"/>
            <a:endParaRPr lang="fr-FR" sz="1200" dirty="0">
              <a:latin typeface="Philosopher" panose="02000503000000020004" pitchFamily="2" charset="0"/>
            </a:endParaRPr>
          </a:p>
          <a:p>
            <a:pPr algn="ctr"/>
            <a:endParaRPr lang="fr-FR" sz="1200" dirty="0">
              <a:latin typeface="Philosopher" panose="02000503000000020004" pitchFamily="2" charset="0"/>
            </a:endParaRPr>
          </a:p>
          <a:p>
            <a:pPr algn="ctr"/>
            <a:endParaRPr lang="fr-FR" sz="1200" dirty="0">
              <a:latin typeface="Philosopher" panose="02000503000000020004" pitchFamily="2" charset="0"/>
            </a:endParaRPr>
          </a:p>
          <a:p>
            <a:pPr marL="0" indent="0" algn="ctr">
              <a:buFont typeface="Wingdings 2" pitchFamily="18" charset="2"/>
              <a:buNone/>
            </a:pPr>
            <a:endParaRPr lang="fr-FR" sz="1200" dirty="0">
              <a:latin typeface="Philosopher" panose="02000503000000020004" pitchFamily="2" charset="0"/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1944F3DF-3AA9-43D8-B296-2355883DC044}"/>
              </a:ext>
            </a:extLst>
          </p:cNvPr>
          <p:cNvSpPr txBox="1">
            <a:spLocks/>
          </p:cNvSpPr>
          <p:nvPr/>
        </p:nvSpPr>
        <p:spPr bwMode="auto">
          <a:xfrm>
            <a:off x="4728412" y="2660721"/>
            <a:ext cx="4362920" cy="468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indent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defRPr sz="2000"/>
            </a:lvl1pPr>
            <a:lvl2pPr marL="639763" indent="-2460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/>
            </a:lvl2pPr>
            <a:lvl3pPr indent="-2460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/>
            </a:lvl3pPr>
            <a:lvl4pPr marL="1187450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/>
            </a:lvl4pPr>
            <a:lvl5pPr marL="14620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/>
            </a:lvl5pPr>
            <a:lvl6pPr marL="1737360" indent="-210312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/>
            </a:lvl6pPr>
            <a:lvl7pPr marL="1920240" indent="-182880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baseline="0"/>
            </a:lvl7pPr>
            <a:lvl8pPr marL="2194560" indent="-182880">
              <a:spcBef>
                <a:spcPct val="20000"/>
              </a:spcBef>
              <a:buClr>
                <a:schemeClr val="tx2"/>
              </a:buClr>
              <a:buChar char="•"/>
              <a:defRPr kumimoji="0" sz="1600"/>
            </a:lvl8pPr>
            <a:lvl9pPr marL="2468880" indent="-182880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baseline="0"/>
            </a:lvl9pPr>
          </a:lstStyle>
          <a:p>
            <a:r>
              <a:rPr lang="fr-FR" sz="1100" kern="1200" dirty="0">
                <a:solidFill>
                  <a:srgbClr val="008080"/>
                </a:solidFill>
                <a:latin typeface="Philosopher" panose="02000503000000020004" pitchFamily="2" charset="0"/>
                <a:ea typeface="+mn-ea"/>
                <a:cs typeface="+mn-cs"/>
              </a:rPr>
              <a:t>Évolution de la consommation moyenne de la data </a:t>
            </a:r>
          </a:p>
          <a:p>
            <a:r>
              <a:rPr lang="fr-FR" sz="1100" kern="1200" dirty="0">
                <a:solidFill>
                  <a:srgbClr val="008080"/>
                </a:solidFill>
                <a:latin typeface="Philosopher" panose="02000503000000020004" pitchFamily="2" charset="0"/>
                <a:ea typeface="+mn-ea"/>
                <a:cs typeface="+mn-cs"/>
              </a:rPr>
              <a:t>par type d’abonnement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FD766BCC-631D-47C4-AAA9-CE1215A44DBA}"/>
              </a:ext>
            </a:extLst>
          </p:cNvPr>
          <p:cNvSpPr txBox="1">
            <a:spLocks/>
          </p:cNvSpPr>
          <p:nvPr/>
        </p:nvSpPr>
        <p:spPr bwMode="auto">
          <a:xfrm>
            <a:off x="4778831" y="394366"/>
            <a:ext cx="4168603" cy="263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00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ilosopher" panose="02000503000000020004" pitchFamily="2" charset="0"/>
              </a:rPr>
              <a:t>Parts de trafic par type d’abonnement fin Février 2025 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945C7A9E-2DFE-4531-A993-2370D68A63CA}"/>
              </a:ext>
            </a:extLst>
          </p:cNvPr>
          <p:cNvSpPr txBox="1">
            <a:spLocks/>
          </p:cNvSpPr>
          <p:nvPr/>
        </p:nvSpPr>
        <p:spPr bwMode="auto">
          <a:xfrm>
            <a:off x="264144" y="499937"/>
            <a:ext cx="4464496" cy="468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00" dirty="0">
                <a:solidFill>
                  <a:srgbClr val="008080"/>
                </a:solidFill>
                <a:latin typeface="Philosopher" panose="02000503000000020004" pitchFamily="2" charset="0"/>
              </a:rPr>
              <a:t>Évolution mensuelle du trafic Data                   </a:t>
            </a:r>
          </a:p>
          <a:p>
            <a:pPr marL="0" indent="0" algn="ctr">
              <a:buNone/>
            </a:pPr>
            <a:r>
              <a:rPr lang="fr-FR" sz="1100" dirty="0">
                <a:solidFill>
                  <a:srgbClr val="008080"/>
                </a:solidFill>
                <a:latin typeface="Philosopher" panose="02000503000000020004" pitchFamily="2" charset="0"/>
              </a:rPr>
              <a:t>   par type d’abonnement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DE2D3495-0184-4520-9C3D-F36F8F3DD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899321"/>
              </p:ext>
            </p:extLst>
          </p:nvPr>
        </p:nvGraphicFramePr>
        <p:xfrm>
          <a:off x="5046387" y="658255"/>
          <a:ext cx="3951237" cy="1976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90BD2549-4DEE-4D9A-9B58-6218C19BD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667782"/>
              </p:ext>
            </p:extLst>
          </p:nvPr>
        </p:nvGraphicFramePr>
        <p:xfrm>
          <a:off x="357740" y="2924974"/>
          <a:ext cx="4320000" cy="1779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aphique 11">
            <a:extLst>
              <a:ext uri="{FF2B5EF4-FFF2-40B4-BE49-F238E27FC236}">
                <a16:creationId xmlns:a16="http://schemas.microsoft.com/office/drawing/2014/main" id="{40389195-CEFC-46C6-AD29-78050CB4C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572972"/>
              </p:ext>
            </p:extLst>
          </p:nvPr>
        </p:nvGraphicFramePr>
        <p:xfrm>
          <a:off x="4749872" y="3128932"/>
          <a:ext cx="4320000" cy="157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Objet 12">
            <a:extLst>
              <a:ext uri="{FF2B5EF4-FFF2-40B4-BE49-F238E27FC236}">
                <a16:creationId xmlns:a16="http://schemas.microsoft.com/office/drawing/2014/main" id="{7635BC2B-E1F7-4084-9DAF-DB7E10FEAB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797099"/>
              </p:ext>
            </p:extLst>
          </p:nvPr>
        </p:nvGraphicFramePr>
        <p:xfrm>
          <a:off x="261938" y="1036638"/>
          <a:ext cx="4665662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Worksheet" r:id="rId6" imgW="6553328" imgH="1200278" progId="Excel.Sheet.8">
                  <p:link updateAutomatic="1"/>
                </p:oleObj>
              </mc:Choice>
              <mc:Fallback>
                <p:oleObj name="Worksheet" r:id="rId6" imgW="6553328" imgH="1200278" progId="Excel.Sheet.8">
                  <p:link updateAutomatic="1"/>
                  <p:pic>
                    <p:nvPicPr>
                      <p:cNvPr id="13" name="Objet 12">
                        <a:extLst>
                          <a:ext uri="{FF2B5EF4-FFF2-40B4-BE49-F238E27FC236}">
                            <a16:creationId xmlns:a16="http://schemas.microsoft.com/office/drawing/2014/main" id="{7635BC2B-E1F7-4084-9DAF-DB7E10FEAB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1938" y="1036638"/>
                        <a:ext cx="4665662" cy="1223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Espace réservé du numéro de diapositive 3">
            <a:extLst>
              <a:ext uri="{FF2B5EF4-FFF2-40B4-BE49-F238E27FC236}">
                <a16:creationId xmlns:a16="http://schemas.microsoft.com/office/drawing/2014/main" id="{C895D4A6-D2C1-4E30-9275-1D625A6BFF4D}"/>
              </a:ext>
            </a:extLst>
          </p:cNvPr>
          <p:cNvSpPr txBox="1">
            <a:spLocks/>
          </p:cNvSpPr>
          <p:nvPr/>
        </p:nvSpPr>
        <p:spPr>
          <a:xfrm>
            <a:off x="-4060" y="4926953"/>
            <a:ext cx="9143999" cy="207849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700" i="1" dirty="0">
                <a:solidFill>
                  <a:schemeClr val="accent6">
                    <a:lumMod val="50000"/>
                  </a:schemeClr>
                </a:solidFill>
                <a:latin typeface="Philosopher" panose="02000503000000020004" pitchFamily="2" charset="0"/>
              </a:rPr>
              <a:t>Tableau de Bord Mensuel – Data Mobile – Février 2025 – page </a:t>
            </a:r>
            <a:fld id="{F19A284B-DA03-43B1-BE25-D75F61533C81}" type="slidenum">
              <a:rPr lang="fr-FR" sz="700" i="1" smtClean="0">
                <a:solidFill>
                  <a:schemeClr val="accent6">
                    <a:lumMod val="50000"/>
                  </a:schemeClr>
                </a:solidFill>
                <a:latin typeface="Philosopher" panose="02000503000000020004" pitchFamily="2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lang="fr-FR" sz="700" i="1" dirty="0">
              <a:solidFill>
                <a:schemeClr val="accent6">
                  <a:lumMod val="50000"/>
                </a:schemeClr>
              </a:solidFill>
              <a:latin typeface="Philosopher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002317"/>
      </p:ext>
    </p:extLst>
  </p:cSld>
  <p:clrMapOvr>
    <a:masterClrMapping/>
  </p:clrMapOvr>
</p:sld>
</file>

<file path=ppt/theme/theme1.xml><?xml version="1.0" encoding="utf-8"?>
<a:theme xmlns:a="http://schemas.openxmlformats.org/drawingml/2006/main" name="Interface User Experience Meeting by Slidesgo">
  <a:themeElements>
    <a:clrScheme name="Simple Light">
      <a:dk1>
        <a:srgbClr val="333956"/>
      </a:dk1>
      <a:lt1>
        <a:srgbClr val="FCFCFC"/>
      </a:lt1>
      <a:dk2>
        <a:srgbClr val="E5F0FF"/>
      </a:dk2>
      <a:lt2>
        <a:srgbClr val="91CCFF"/>
      </a:lt2>
      <a:accent1>
        <a:srgbClr val="54AAF1"/>
      </a:accent1>
      <a:accent2>
        <a:srgbClr val="1186E9"/>
      </a:accent2>
      <a:accent3>
        <a:srgbClr val="3E64BE"/>
      </a:accent3>
      <a:accent4>
        <a:srgbClr val="304C79"/>
      </a:accent4>
      <a:accent5>
        <a:srgbClr val="FFC655"/>
      </a:accent5>
      <a:accent6>
        <a:srgbClr val="FFFFFF"/>
      </a:accent6>
      <a:hlink>
        <a:srgbClr val="33395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1240</Words>
  <Application>Microsoft Office PowerPoint</Application>
  <PresentationFormat>Affichage à l'écran (16:9)</PresentationFormat>
  <Paragraphs>256</Paragraphs>
  <Slides>13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Liens</vt:lpstr>
      </vt:variant>
      <vt:variant>
        <vt:i4>18</vt:i4>
      </vt:variant>
      <vt:variant>
        <vt:lpstr>Titres des diapositives</vt:lpstr>
      </vt:variant>
      <vt:variant>
        <vt:i4>13</vt:i4>
      </vt:variant>
    </vt:vector>
  </HeadingPairs>
  <TitlesOfParts>
    <vt:vector size="44" baseType="lpstr">
      <vt:lpstr>Alexandria</vt:lpstr>
      <vt:lpstr>Alexandria ExtraBold</vt:lpstr>
      <vt:lpstr>Anaheim</vt:lpstr>
      <vt:lpstr>Arial</vt:lpstr>
      <vt:lpstr>Bebas Neue</vt:lpstr>
      <vt:lpstr>Calibri</vt:lpstr>
      <vt:lpstr>DM Sans</vt:lpstr>
      <vt:lpstr>IBM Plex Mono</vt:lpstr>
      <vt:lpstr>Philosopher</vt:lpstr>
      <vt:lpstr>Urbanist</vt:lpstr>
      <vt:lpstr>Wingdings</vt:lpstr>
      <vt:lpstr>Wingdings 2</vt:lpstr>
      <vt:lpstr>Interface User Experience Meeting by Slidesgo</vt:lpstr>
      <vt:lpstr>C:\Users\alya.bm\Desktop\TB-Mensuel  02\Données 02_2025.xls MAJ  22 -05.xls!TAB-DM!L1C1:L6C5</vt:lpstr>
      <vt:lpstr>C:\Users\alya.bm\Desktop\TB-Mensuel  02\Données 02_2025.xls MAJ  22 -05.xls!TAB-DM!L8C1:L12C4</vt:lpstr>
      <vt:lpstr>C:\Users\alya.bm\Desktop\TB-Mensuel  02\Données 02_2025.xls MAJ  22 -05.xls!TAB-DM!L14C1:L17C4</vt:lpstr>
      <vt:lpstr>C:\Users\alya.bm\Desktop\TB-Mensuel  02\Données 02_2025.xls MAJ  22 -05.xls!TAB-DM!L14C6:L17C9</vt:lpstr>
      <vt:lpstr>C:\Users\alya.bm\Desktop\TB-Mensuel  02\Données 02_2025.xls MAJ  22 -05.xls!TAB-DM!L19C1:L20C6</vt:lpstr>
      <vt:lpstr>C:\Users\alya.bm\Desktop\TB-Mensuel  02\Données 02_2025.xls MAJ  22 -05.xls!TAB-DM!L28C1:L34C4</vt:lpstr>
      <vt:lpstr>C:\Users\alya.bm\Desktop\TB-Mensuel  02\Données 02_2025.xls MAJ  22 -05.xls!TAB-DM!L22C1:L26C4</vt:lpstr>
      <vt:lpstr>C:\Users\alya.bm\Desktop\TB-Mensuel  02\Données 02_2025.xls MAJ  22 -05.xls!TAB-DM!L36C1:L38C4</vt:lpstr>
      <vt:lpstr>C:\Users\alya.bm\Desktop\TB-Mensuel  02\Données 02_2025.xls MAJ  22 -05.xls!TAB-DM!L40C1:L44C4</vt:lpstr>
      <vt:lpstr>C:\Users\alya.bm\Desktop\TB-Mensuel  02\Données 02_2025.xls MAJ  22 -05.xls!TAB-DM!L46C1:L50C4</vt:lpstr>
      <vt:lpstr>C:\Users\alya.bm\Desktop\TB-Mensuel  02\Données 02_2025.xls MAJ  22 -05.xls!TAB-DM!L52C1:L54C5</vt:lpstr>
      <vt:lpstr>C:\Users\alya.bm\Desktop\TB-Mensuel  02\Données 02_2025.xls MAJ  22 -05.xls!TAB-DM!L62C1:L67C4</vt:lpstr>
      <vt:lpstr>C:\Users\alya.bm\Desktop\TB-Mensuel  02\Données 02_2025.xls MAJ  22 -05.xls!TAB-DM!L56C1:L60C4</vt:lpstr>
      <vt:lpstr>C:\Users\alya.bm\Desktop\TB-Mensuel  02\Données 02_2025.xls MAJ  22 -05.xls!TAB-DM!L69C1:L74C5</vt:lpstr>
      <vt:lpstr>C:\Users\alya.bm\Desktop\TB-Mensuel  02\Données 02_2025.xls MAJ  22 -05.xls!TAB-DM!L75C1:L82C5</vt:lpstr>
      <vt:lpstr>C:\Users\alya.bm\Desktop\TB-Mensuel  02\Données 02_2025.xls MAJ  22 -05.xls!TAB-DM!L84C1:L90C4</vt:lpstr>
      <vt:lpstr>C:\Users\alya.bm\Desktop\TB-Mensuel  02\Données 02_2025.xls MAJ  22 -05.xls!TAB-DM!L92C1:L99C5</vt:lpstr>
      <vt:lpstr>C:\Users\alya.bm\Desktop\TB-Mensuel  02\Données 02_2025.xls MAJ  22 -05.xls!TAB-DM!L101C1:L106C5</vt:lpstr>
      <vt:lpstr>Tableau de Bord Mensuel Data Mobile</vt:lpstr>
      <vt:lpstr>Sommaire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Tableau de Bord Mensuel Data Mobile</dc:title>
  <dc:creator>werghemmi wa. adhoua</dc:creator>
  <cp:lastModifiedBy>alya ben Moussa</cp:lastModifiedBy>
  <cp:revision>134</cp:revision>
  <dcterms:modified xsi:type="dcterms:W3CDTF">2025-05-22T14:12:03Z</dcterms:modified>
</cp:coreProperties>
</file>